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1042" r:id="rId4"/>
    <p:sldId id="1041" r:id="rId5"/>
    <p:sldId id="1044" r:id="rId6"/>
    <p:sldId id="1046" r:id="rId7"/>
    <p:sldId id="1047" r:id="rId8"/>
    <p:sldId id="1043" r:id="rId9"/>
    <p:sldId id="1050" r:id="rId10"/>
    <p:sldId id="1045" r:id="rId11"/>
    <p:sldId id="1048" r:id="rId12"/>
    <p:sldId id="1049" r:id="rId13"/>
    <p:sldId id="1051" r:id="rId14"/>
    <p:sldId id="1052" r:id="rId15"/>
    <p:sldId id="1053" r:id="rId16"/>
    <p:sldId id="1054" r:id="rId17"/>
    <p:sldId id="1055" r:id="rId18"/>
    <p:sldId id="260" r:id="rId19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4B4B4B"/>
    <a:srgbClr val="D5D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F1B909-C43A-4F86-AF44-ACB72DD7D2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786ED-7633-45E5-AB11-CBF5344CC0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C9DFA-F9DC-48F4-9444-D06E6BCEB4BF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83E65C-1697-4C5F-B2C0-03A07D1AC0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18AC41-0C82-421E-B917-90841A02BE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B4C0C-E847-40AA-AE9E-5B2B88E19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542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D6425-6896-4D04-B46B-9970A67BAB7E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9D19E-77A5-42A8-A0B9-2CEBA9623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817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6BCAE66-8080-4111-BF25-4A8F1D5DA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D7E97-E537-4C84-BB9C-748F3EB99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597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6BCAE66-8080-4111-BF25-4A8F1D5DA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D7E97-E537-4C84-BB9C-748F3EB99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57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6BCAE66-8080-4111-BF25-4A8F1D5DA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D7E97-E537-4C84-BB9C-748F3EB99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659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6BCAE66-8080-4111-BF25-4A8F1D5DA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D7E97-E537-4C84-BB9C-748F3EB99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7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6BCAE66-8080-4111-BF25-4A8F1D5DA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3D7E97-E537-4C84-BB9C-748F3EB99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36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1F0C-DABF-4D1D-B950-738F9795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CFC98-B669-4E76-A8F9-13DE8E2B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D5E28-0C02-4326-A709-A50AC1E6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3DB21-C12E-4AF9-9158-2C440B7A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58C32-40FA-4D30-8B91-45A40179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FAB15C-1B55-4001-98E0-4B41457CC43B}"/>
              </a:ext>
            </a:extLst>
          </p:cNvPr>
          <p:cNvGrpSpPr/>
          <p:nvPr userDrawn="1"/>
        </p:nvGrpSpPr>
        <p:grpSpPr>
          <a:xfrm>
            <a:off x="5626735" y="-1207009"/>
            <a:ext cx="7718602" cy="7635545"/>
            <a:chOff x="5626735" y="-1207009"/>
            <a:chExt cx="7718602" cy="76355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AEADA3-4BFA-49AE-A746-D8537719C74B}"/>
                </a:ext>
              </a:extLst>
            </p:cNvPr>
            <p:cNvSpPr/>
            <p:nvPr/>
          </p:nvSpPr>
          <p:spPr>
            <a:xfrm rot="2646517">
              <a:off x="11562266" y="5960536"/>
              <a:ext cx="468000" cy="468000"/>
            </a:xfrm>
            <a:prstGeom prst="rect">
              <a:avLst/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22F166-3E21-48E0-B51E-68920BC8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592961">
              <a:off x="8275871" y="1483451"/>
              <a:ext cx="2394000" cy="24422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DE23C8-BC54-44EF-ABD6-BE8DF2A7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51"/>
            <a:stretch>
              <a:fillRect/>
            </a:stretch>
          </p:blipFill>
          <p:spPr>
            <a:xfrm rot="2695427">
              <a:off x="9101732" y="-1207009"/>
              <a:ext cx="2434837" cy="2394000"/>
            </a:xfrm>
            <a:custGeom>
              <a:avLst/>
              <a:gdLst>
                <a:gd name="connsiteX0" fmla="*/ 0 w 2434837"/>
                <a:gd name="connsiteY0" fmla="*/ 2394000 h 2394000"/>
                <a:gd name="connsiteX1" fmla="*/ 2400378 w 2434837"/>
                <a:gd name="connsiteY1" fmla="*/ 0 h 2394000"/>
                <a:gd name="connsiteX2" fmla="*/ 2434837 w 2434837"/>
                <a:gd name="connsiteY2" fmla="*/ 0 h 2394000"/>
                <a:gd name="connsiteX3" fmla="*/ 2434837 w 2434837"/>
                <a:gd name="connsiteY3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837" h="2394000">
                  <a:moveTo>
                    <a:pt x="0" y="2394000"/>
                  </a:moveTo>
                  <a:lnTo>
                    <a:pt x="2400378" y="0"/>
                  </a:lnTo>
                  <a:lnTo>
                    <a:pt x="2434837" y="0"/>
                  </a:lnTo>
                  <a:lnTo>
                    <a:pt x="2434837" y="2394000"/>
                  </a:lnTo>
                  <a:close/>
                </a:path>
              </a:pathLst>
            </a:custGeom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FAD1294-FCE1-400F-8DE7-5C1F7F29AA89}"/>
                </a:ext>
              </a:extLst>
            </p:cNvPr>
            <p:cNvSpPr/>
            <p:nvPr/>
          </p:nvSpPr>
          <p:spPr>
            <a:xfrm rot="2631424">
              <a:off x="6474795" y="-231594"/>
              <a:ext cx="2394284" cy="2394000"/>
            </a:xfrm>
            <a:custGeom>
              <a:avLst/>
              <a:gdLst>
                <a:gd name="connsiteX0" fmla="*/ 0 w 2394284"/>
                <a:gd name="connsiteY0" fmla="*/ 977703 h 2394000"/>
                <a:gd name="connsiteX1" fmla="*/ 1017509 w 2394284"/>
                <a:gd name="connsiteY1" fmla="*/ 0 h 2394000"/>
                <a:gd name="connsiteX2" fmla="*/ 2394284 w 2394284"/>
                <a:gd name="connsiteY2" fmla="*/ 0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0" y="977703"/>
                  </a:moveTo>
                  <a:lnTo>
                    <a:pt x="1017509" y="0"/>
                  </a:lnTo>
                  <a:lnTo>
                    <a:pt x="2394284" y="0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05760D9-DA3B-4136-8391-0ECD272DAD7F}"/>
                </a:ext>
              </a:extLst>
            </p:cNvPr>
            <p:cNvSpPr/>
            <p:nvPr/>
          </p:nvSpPr>
          <p:spPr>
            <a:xfrm rot="2568728">
              <a:off x="10139133" y="3209080"/>
              <a:ext cx="2394284" cy="2394000"/>
            </a:xfrm>
            <a:custGeom>
              <a:avLst/>
              <a:gdLst>
                <a:gd name="connsiteX0" fmla="*/ 1 w 2394284"/>
                <a:gd name="connsiteY0" fmla="*/ 0 h 2394000"/>
                <a:gd name="connsiteX1" fmla="*/ 1254733 w 2394284"/>
                <a:gd name="connsiteY1" fmla="*/ 0 h 2394000"/>
                <a:gd name="connsiteX2" fmla="*/ 2394284 w 2394284"/>
                <a:gd name="connsiteY2" fmla="*/ 1230081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1" y="0"/>
                  </a:moveTo>
                  <a:lnTo>
                    <a:pt x="1254733" y="0"/>
                  </a:lnTo>
                  <a:lnTo>
                    <a:pt x="2394284" y="1230081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7467C"/>
            </a:solidFill>
            <a:ln>
              <a:solidFill>
                <a:srgbClr val="2746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BF9E4A5-995F-4C8B-A11C-B5C274272A93}"/>
                </a:ext>
              </a:extLst>
            </p:cNvPr>
            <p:cNvSpPr/>
            <p:nvPr/>
          </p:nvSpPr>
          <p:spPr>
            <a:xfrm rot="8098648">
              <a:off x="10907725" y="534249"/>
              <a:ext cx="2496384" cy="2378840"/>
            </a:xfrm>
            <a:custGeom>
              <a:avLst/>
              <a:gdLst>
                <a:gd name="connsiteX0" fmla="*/ 0 w 2394285"/>
                <a:gd name="connsiteY0" fmla="*/ 2363679 h 2378840"/>
                <a:gd name="connsiteX1" fmla="*/ 2394284 w 2394285"/>
                <a:gd name="connsiteY1" fmla="*/ 0 h 2378840"/>
                <a:gd name="connsiteX2" fmla="*/ 2394285 w 2394285"/>
                <a:gd name="connsiteY2" fmla="*/ 2378840 h 2378840"/>
                <a:gd name="connsiteX3" fmla="*/ 0 w 2394285"/>
                <a:gd name="connsiteY3" fmla="*/ 2378840 h 2378840"/>
                <a:gd name="connsiteX4" fmla="*/ 0 w 2394285"/>
                <a:gd name="connsiteY4" fmla="*/ 2363679 h 2378840"/>
                <a:gd name="connsiteX0" fmla="*/ 0 w 2496384"/>
                <a:gd name="connsiteY0" fmla="*/ 2363679 h 2378840"/>
                <a:gd name="connsiteX1" fmla="*/ 2394284 w 2496384"/>
                <a:gd name="connsiteY1" fmla="*/ 0 h 2378840"/>
                <a:gd name="connsiteX2" fmla="*/ 2496384 w 2496384"/>
                <a:gd name="connsiteY2" fmla="*/ 2361865 h 2378840"/>
                <a:gd name="connsiteX3" fmla="*/ 0 w 2496384"/>
                <a:gd name="connsiteY3" fmla="*/ 2378840 h 2378840"/>
                <a:gd name="connsiteX4" fmla="*/ 0 w 2496384"/>
                <a:gd name="connsiteY4" fmla="*/ 2363679 h 2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384" h="2378840">
                  <a:moveTo>
                    <a:pt x="0" y="2363679"/>
                  </a:moveTo>
                  <a:lnTo>
                    <a:pt x="2394284" y="0"/>
                  </a:lnTo>
                  <a:lnTo>
                    <a:pt x="2496384" y="2361865"/>
                  </a:lnTo>
                  <a:lnTo>
                    <a:pt x="0" y="2378840"/>
                  </a:lnTo>
                  <a:lnTo>
                    <a:pt x="0" y="2363679"/>
                  </a:lnTo>
                  <a:close/>
                </a:path>
              </a:pathLst>
            </a:custGeom>
            <a:solidFill>
              <a:srgbClr val="F7941E"/>
            </a:solidFill>
            <a:ln>
              <a:solidFill>
                <a:srgbClr val="F79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0DAF33-33F5-4A5C-A70E-7D4A397F3DED}"/>
                </a:ext>
              </a:extLst>
            </p:cNvPr>
            <p:cNvSpPr/>
            <p:nvPr/>
          </p:nvSpPr>
          <p:spPr>
            <a:xfrm rot="2646516">
              <a:off x="5626735" y="277816"/>
              <a:ext cx="540000" cy="540000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5B8C55-DFB0-4144-A703-A9978BA4ED03}"/>
                </a:ext>
              </a:extLst>
            </p:cNvPr>
            <p:cNvSpPr/>
            <p:nvPr/>
          </p:nvSpPr>
          <p:spPr>
            <a:xfrm rot="2646517">
              <a:off x="9030391" y="4389653"/>
              <a:ext cx="468000" cy="468000"/>
            </a:xfrm>
            <a:prstGeom prst="rect">
              <a:avLst/>
            </a:prstGeom>
            <a:solidFill>
              <a:srgbClr val="C6C6C6"/>
            </a:solidFill>
            <a:ln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A74974-8501-4E70-8A86-22F3BE8AD7CC}"/>
                </a:ext>
              </a:extLst>
            </p:cNvPr>
            <p:cNvSpPr/>
            <p:nvPr/>
          </p:nvSpPr>
          <p:spPr>
            <a:xfrm rot="2646517">
              <a:off x="8011517" y="3809862"/>
              <a:ext cx="864000" cy="864000"/>
            </a:xfrm>
            <a:prstGeom prst="rect">
              <a:avLst/>
            </a:prstGeom>
            <a:noFill/>
            <a:ln w="571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1D6EF6B4-EC7A-4897-8928-F3853C282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0" y="166024"/>
            <a:ext cx="2512269" cy="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B7CBF-737F-40A3-BBE4-8489B4A0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394EE-D902-40B3-B6DD-5061F70B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5441B-FC20-4717-BD1A-C637A77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D014-9996-4DC5-93E2-0BBE1CA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BB2D-A0DF-4966-B1F3-ECE38986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6D6717-9630-47BD-8E42-1ACC8F30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D74B-F06B-4EC6-8E37-86D60344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4FB79-36AA-4001-8360-466E592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FDD8F-7810-4D17-99E8-B738A6DF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275D0-DDFB-4D73-8891-A9679D0B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22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18A6-E00D-49E5-AD52-7DB8844D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CBE05-F42C-494E-9F7F-E25CB664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258B6-0495-4376-A53A-BF1599C7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DDF48-3AC9-478A-9DAC-94543D67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4076B-206F-43E6-BF7A-B25C779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DF475A-FC4A-4B69-B446-ECE1351C2717}"/>
              </a:ext>
            </a:extLst>
          </p:cNvPr>
          <p:cNvGrpSpPr/>
          <p:nvPr userDrawn="1"/>
        </p:nvGrpSpPr>
        <p:grpSpPr>
          <a:xfrm rot="10800000">
            <a:off x="-554279" y="-163803"/>
            <a:ext cx="1276504" cy="7076294"/>
            <a:chOff x="11462045" y="-56535"/>
            <a:chExt cx="1276504" cy="70762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645CD-1780-425B-81AF-D945087E799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4679A1-CC25-4B20-A0E5-9E76647F54C5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58" name="이등변 삼각형 7">
                  <a:extLst>
                    <a:ext uri="{FF2B5EF4-FFF2-40B4-BE49-F238E27FC236}">
                      <a16:creationId xmlns:a16="http://schemas.microsoft.com/office/drawing/2014/main" id="{6CB9A340-49A5-41A8-9D1E-724051E244DB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이등변 삼각형 7">
                  <a:extLst>
                    <a:ext uri="{FF2B5EF4-FFF2-40B4-BE49-F238E27FC236}">
                      <a16:creationId xmlns:a16="http://schemas.microsoft.com/office/drawing/2014/main" id="{DC19CA7D-F14E-402B-B8A8-58D4B1F9070B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FCDCB6"/>
                </a:solidFill>
                <a:ln>
                  <a:solidFill>
                    <a:srgbClr val="FCDC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이등변 삼각형 10">
                  <a:extLst>
                    <a:ext uri="{FF2B5EF4-FFF2-40B4-BE49-F238E27FC236}">
                      <a16:creationId xmlns:a16="http://schemas.microsoft.com/office/drawing/2014/main" id="{3C7E4613-667C-47C5-8A23-2528F81CC1FA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이등변 삼각형 11">
                  <a:extLst>
                    <a:ext uri="{FF2B5EF4-FFF2-40B4-BE49-F238E27FC236}">
                      <a16:creationId xmlns:a16="http://schemas.microsoft.com/office/drawing/2014/main" id="{F771E4E8-CEA9-49B1-A9DB-2142C3571AC9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이등변 삼각형 13">
                  <a:extLst>
                    <a:ext uri="{FF2B5EF4-FFF2-40B4-BE49-F238E27FC236}">
                      <a16:creationId xmlns:a16="http://schemas.microsoft.com/office/drawing/2014/main" id="{ADCE2D81-7902-4BB2-A4BF-5A7456E95266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7" name="이등변 삼각형 30">
                <a:extLst>
                  <a:ext uri="{FF2B5EF4-FFF2-40B4-BE49-F238E27FC236}">
                    <a16:creationId xmlns:a16="http://schemas.microsoft.com/office/drawing/2014/main" id="{E059914A-858C-4647-AAD5-BC451F9E72EB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AE9E7D1-83A3-4000-9E11-741444B26FD9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1828E81-D005-4E1D-8A9B-103A4A0CB514}"/>
                </a:ext>
              </a:extLst>
            </p:cNvPr>
            <p:cNvCxnSpPr>
              <a:cxnSpLocks/>
              <a:stCxn id="57" idx="0"/>
              <a:endCxn id="61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FC541F-25A8-4F13-9601-1D4ADEA821DE}"/>
              </a:ext>
            </a:extLst>
          </p:cNvPr>
          <p:cNvGrpSpPr/>
          <p:nvPr userDrawn="1"/>
        </p:nvGrpSpPr>
        <p:grpSpPr>
          <a:xfrm>
            <a:off x="11471989" y="-56726"/>
            <a:ext cx="1276504" cy="7076294"/>
            <a:chOff x="11462045" y="-56535"/>
            <a:chExt cx="1276504" cy="707629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F3EDAD-5B53-4CA7-ADBC-9FB53E72937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4DE5BE8-7798-44D2-AD50-4F03492C69F7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69" name="이등변 삼각형 7">
                  <a:extLst>
                    <a:ext uri="{FF2B5EF4-FFF2-40B4-BE49-F238E27FC236}">
                      <a16:creationId xmlns:a16="http://schemas.microsoft.com/office/drawing/2014/main" id="{E81C2748-01AD-48B8-85F1-199725C8F0D7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7">
                  <a:extLst>
                    <a:ext uri="{FF2B5EF4-FFF2-40B4-BE49-F238E27FC236}">
                      <a16:creationId xmlns:a16="http://schemas.microsoft.com/office/drawing/2014/main" id="{5182E063-8554-4357-B81B-14C6DD06C6F0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CDD9EF"/>
                </a:solidFill>
                <a:ln>
                  <a:solidFill>
                    <a:srgbClr val="CDD9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10">
                  <a:extLst>
                    <a:ext uri="{FF2B5EF4-FFF2-40B4-BE49-F238E27FC236}">
                      <a16:creationId xmlns:a16="http://schemas.microsoft.com/office/drawing/2014/main" id="{74BC807F-77DB-4623-987D-A3D3913D3BAB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11">
                  <a:extLst>
                    <a:ext uri="{FF2B5EF4-FFF2-40B4-BE49-F238E27FC236}">
                      <a16:creationId xmlns:a16="http://schemas.microsoft.com/office/drawing/2014/main" id="{18225205-941B-45F6-8690-EC4629DCD60E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이등변 삼각형 13">
                  <a:extLst>
                    <a:ext uri="{FF2B5EF4-FFF2-40B4-BE49-F238E27FC236}">
                      <a16:creationId xmlns:a16="http://schemas.microsoft.com/office/drawing/2014/main" id="{1882D196-998E-471D-9B60-016E36FB4C2D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8" name="이등변 삼각형 30">
                <a:extLst>
                  <a:ext uri="{FF2B5EF4-FFF2-40B4-BE49-F238E27FC236}">
                    <a16:creationId xmlns:a16="http://schemas.microsoft.com/office/drawing/2014/main" id="{B05D4B3B-A50D-490E-A6EE-086E1663B026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56C976F-99C3-4DEF-B4DA-1339AF846195}"/>
                </a:ext>
              </a:extLst>
            </p:cNvPr>
            <p:cNvCxnSpPr>
              <a:cxnSpLocks/>
              <a:stCxn id="71" idx="0"/>
              <a:endCxn id="73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B6934F-3161-4F19-9D6B-F110C3B62548}"/>
                </a:ext>
              </a:extLst>
            </p:cNvPr>
            <p:cNvCxnSpPr>
              <a:cxnSpLocks/>
              <a:stCxn id="68" idx="0"/>
              <a:endCxn id="72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83923CFB-841B-41DF-8E46-139862D0C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84" y="81264"/>
            <a:ext cx="1349496" cy="2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98A4-61E9-4BD4-8FB0-C0868D8C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04592-71E6-4D8D-B195-4312022D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BAF77-C35F-4906-96C8-5CE816BD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7E7C9-4CB6-4ED7-B800-729F2600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CB8FF-ACD7-4CF0-A945-A2005D7B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95B26-DD58-4112-BCC6-BA1697F3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37CDC-DFF2-499A-BF67-2A98B5D96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21AF2-1E1E-47DD-AD02-99529682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156B0-E6B1-4EE3-B976-478FB23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C417A-3115-4F60-98F1-D8678D6A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9A290-48FE-4183-85E0-2FEB3F69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5900-7585-4296-898B-39985CD0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C8B7E-468F-4E1E-924A-9DB48D33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463CF-490D-46D3-A31A-E38CA87C0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98916-D61A-4A95-8F7D-681F867C8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DFE506-3811-466B-B9E4-875A829D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4ED0C2-C7B9-42ED-954D-CAD2D579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71743-CA64-42DB-B408-4D52C5BF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55A007-69F5-4578-8F47-5F6C0247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CC115-A92A-4A64-B030-052025E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F4DBEA-293E-4244-AD2F-1B32F4A8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4ACA55-F88A-4BE5-B931-8032C11F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336E5-035D-48E6-B0BD-36105D97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43988C-6433-4809-827C-6F9D442F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2F6B6-1229-4247-A881-F1AC513E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D9A3F-EBF9-4697-A7A6-1E01EE31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6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66E12-470B-4F25-98C6-52373AD9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80DEF-0924-43A5-B246-6E5CFF8B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C3EC6-6F57-47F3-8B72-909E6583B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5D53F-914D-405A-BC1E-5EC86B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6EE4C-7C77-48E5-B4B0-0EC26EE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FB881-A8B7-4C43-BE0A-79CEBD91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023C-E94C-4CDE-8352-AB123B52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A5B49E-1B11-4E2A-A9EF-AA6A64202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65543-7589-4ECF-B1FE-0A632A60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B6438-E7E2-4DF6-8577-B3DD4CFB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E407F-0AB8-405F-AC9B-795CF813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DBC64-DA58-44EE-A0D3-0010F6DC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178FD-22CC-4336-81E4-66BF899D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60053-0F94-49C5-8D4C-57788235D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DD859-F666-488C-8F16-356E6A058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9FC99-312F-4B34-83E1-D93D3231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086BD-58AD-41C5-8A67-2DE06D16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9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digikey.kr/product-detail/ko/hirose-electric-co-ltd/HDEB-9PF-05/H122691-ND/5148585" TargetMode="External"/><Relationship Id="rId7" Type="http://schemas.openxmlformats.org/officeDocument/2006/relationships/hyperlink" Target="http://www.yulimele.com/gnuboard4/bbs/board.php?bo_table=product07&amp;wr_id=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r.element14.com/multicomp/mc002085/terminal-block-barrier-7pos-22/dp/2806509?gclid=EAIaIQobChMI8b7gw-qL7gIVgq6WCh1evAVTEAYYBCABEgKkTPD_BwE&amp;mckv=skz8iwPls_dc|pcrid|451257319099|pkw||pmt||slid||product|2806509|pgrid|105940207675|ptaid|pla-298884436745|&amp;CMP=KNC-GKR-SHOPPING-Conne" TargetMode="External"/><Relationship Id="rId5" Type="http://schemas.openxmlformats.org/officeDocument/2006/relationships/hyperlink" Target="https://www.digikey.kr/products/ko/connectors-interconnects/d-sub-connectors/439?k=&amp;pkeyword=&amp;sv=0&amp;pv589=405010&amp;sf=0&amp;FV=-1%7C26%2C-8%7C439%2C28%7C393030%2C88%7C295538%2C90%7C121326&amp;quantity=&amp;ColumnSort=0&amp;page=1&amp;pageSize=25" TargetMode="External"/><Relationship Id="rId4" Type="http://schemas.openxmlformats.org/officeDocument/2006/relationships/hyperlink" Target="https://www.digikey.kr/products/ko/connectors-interconnects/d-sub-connectors/439?k=&amp;pkeyword=&amp;sv=0&amp;pv589=405010&amp;sf=0&amp;FV=-1%7C26%2C-8%7C439%2C28%7C387946%2C88%7C155383%2C90%7C121326&amp;quantity=&amp;ColumnSort=0&amp;page=1&amp;pageSize=25" TargetMode="Externa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372397" y="3197105"/>
            <a:ext cx="6926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95B5C"/>
                </a:solidFill>
                <a:latin typeface="+mj-ea"/>
                <a:ea typeface="+mj-ea"/>
              </a:rPr>
              <a:t>OAS-DSP H/W</a:t>
            </a:r>
            <a:r>
              <a:rPr lang="ko-KR" altLang="en-US" sz="4400" dirty="0">
                <a:solidFill>
                  <a:srgbClr val="595B5C"/>
                </a:solidFill>
                <a:latin typeface="+mj-ea"/>
                <a:ea typeface="+mj-ea"/>
              </a:rPr>
              <a:t>개발 검토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CE7F-F788-42F4-AE5E-A5F9798D32D4}"/>
              </a:ext>
            </a:extLst>
          </p:cNvPr>
          <p:cNvSpPr/>
          <p:nvPr/>
        </p:nvSpPr>
        <p:spPr bwMode="auto">
          <a:xfrm>
            <a:off x="0" y="0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2. Test </a:t>
            </a:r>
            <a:r>
              <a:rPr lang="ko-KR" altLang="en-US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항목 </a:t>
            </a: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  1) calibration - HF</a:t>
            </a:r>
            <a:endParaRPr lang="en-US" altLang="ko-KR" sz="25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3A688-B878-4257-B1B5-5D884E049562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6-3.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항온제어시스템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9FB6A-BC72-4A39-96D8-3A4691C7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3" y="809626"/>
            <a:ext cx="9735031" cy="59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51101C-8AA0-42FE-824C-EC8A907DB8F6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7. IR LED &amp; Detector(Photo-Diode) SPEC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489D0-7AAB-4F7F-BA55-37CF974D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4" y="761113"/>
            <a:ext cx="4390417" cy="6096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A7807-8F2E-417B-A99F-CD95E6DB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20" y="761113"/>
            <a:ext cx="5141278" cy="5909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555E13-E0CB-475E-A85B-9FD682B2BC1E}"/>
              </a:ext>
            </a:extLst>
          </p:cNvPr>
          <p:cNvSpPr/>
          <p:nvPr/>
        </p:nvSpPr>
        <p:spPr>
          <a:xfrm>
            <a:off x="1209962" y="4008581"/>
            <a:ext cx="2761673" cy="194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98CCAF-762F-4665-80F5-3E0EAAB349A3}"/>
              </a:ext>
            </a:extLst>
          </p:cNvPr>
          <p:cNvSpPr/>
          <p:nvPr/>
        </p:nvSpPr>
        <p:spPr>
          <a:xfrm>
            <a:off x="6169890" y="4707070"/>
            <a:ext cx="2844801" cy="120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8EAF07-A9CE-4C9B-8F1A-45443440BF29}"/>
              </a:ext>
            </a:extLst>
          </p:cNvPr>
          <p:cNvSpPr/>
          <p:nvPr/>
        </p:nvSpPr>
        <p:spPr>
          <a:xfrm>
            <a:off x="1209962" y="5288894"/>
            <a:ext cx="2761672" cy="256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E15E71-B8CF-4D75-BBF7-B0272E20F847}"/>
              </a:ext>
            </a:extLst>
          </p:cNvPr>
          <p:cNvSpPr/>
          <p:nvPr/>
        </p:nvSpPr>
        <p:spPr>
          <a:xfrm>
            <a:off x="6169889" y="5646555"/>
            <a:ext cx="2844801" cy="120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8BA1AD-AAEA-49A4-B5F8-A1C3DCF296B1}"/>
              </a:ext>
            </a:extLst>
          </p:cNvPr>
          <p:cNvSpPr/>
          <p:nvPr/>
        </p:nvSpPr>
        <p:spPr>
          <a:xfrm>
            <a:off x="2936638" y="2655115"/>
            <a:ext cx="1375303" cy="1216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40FF4F-569D-4849-AA53-F1995D871CD0}"/>
              </a:ext>
            </a:extLst>
          </p:cNvPr>
          <p:cNvSpPr/>
          <p:nvPr/>
        </p:nvSpPr>
        <p:spPr>
          <a:xfrm>
            <a:off x="1209962" y="4974072"/>
            <a:ext cx="2761673" cy="118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860C89-D9D3-426A-9D6E-EC08F0E00365}"/>
              </a:ext>
            </a:extLst>
          </p:cNvPr>
          <p:cNvSpPr/>
          <p:nvPr/>
        </p:nvSpPr>
        <p:spPr>
          <a:xfrm>
            <a:off x="6169889" y="5043434"/>
            <a:ext cx="2844801" cy="120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1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51101C-8AA0-42FE-824C-EC8A907DB8F6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8. UV LED &amp; Detector(Photo-Diode) SPEC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7167D-839A-4CAE-BE86-DC51BC85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61" y="826655"/>
            <a:ext cx="4792274" cy="5973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15816-2080-4795-9279-86F057C4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14379"/>
            <a:ext cx="4522043" cy="6085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343BCF-3F95-4EF4-B21C-519B30862F41}"/>
              </a:ext>
            </a:extLst>
          </p:cNvPr>
          <p:cNvSpPr/>
          <p:nvPr/>
        </p:nvSpPr>
        <p:spPr>
          <a:xfrm>
            <a:off x="1369353" y="4731391"/>
            <a:ext cx="3320093" cy="59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90315E-75E2-4330-AF56-3C92B7F3C3B8}"/>
              </a:ext>
            </a:extLst>
          </p:cNvPr>
          <p:cNvSpPr/>
          <p:nvPr/>
        </p:nvSpPr>
        <p:spPr>
          <a:xfrm>
            <a:off x="6236371" y="5494831"/>
            <a:ext cx="4308590" cy="1257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2A236-842A-4201-95A0-E5465D13CD98}"/>
              </a:ext>
            </a:extLst>
          </p:cNvPr>
          <p:cNvSpPr/>
          <p:nvPr/>
        </p:nvSpPr>
        <p:spPr>
          <a:xfrm>
            <a:off x="6236371" y="2095891"/>
            <a:ext cx="4308590" cy="219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9A0EFA-1FA1-4A0E-AA74-08422A5390A8}"/>
              </a:ext>
            </a:extLst>
          </p:cNvPr>
          <p:cNvSpPr/>
          <p:nvPr/>
        </p:nvSpPr>
        <p:spPr>
          <a:xfrm>
            <a:off x="5343787" y="2122415"/>
            <a:ext cx="302004" cy="1258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AE0DD4-CE0F-4B4E-9072-0FC780459A55}"/>
              </a:ext>
            </a:extLst>
          </p:cNvPr>
          <p:cNvSpPr/>
          <p:nvPr/>
        </p:nvSpPr>
        <p:spPr>
          <a:xfrm>
            <a:off x="6236371" y="4205790"/>
            <a:ext cx="4308590" cy="109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2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6CA97-D2DD-42CA-A5EF-24F4BF652ABE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9-1. PT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센서의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PFA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코팅 관련 내용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_1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58A6BF-35FA-4D1D-94CD-80DFDCE3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980689"/>
            <a:ext cx="6289872" cy="5443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8FD3DC-0A26-45A3-97B7-8A38ADB7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1909036"/>
            <a:ext cx="5517330" cy="24549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409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6CA97-D2DD-42CA-A5EF-24F4BF652ABE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9-2. PT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센서의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PFA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코팅 관련 내용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_2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B980F-B3AB-4E0E-914B-5F3D5FFE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2" y="1108364"/>
            <a:ext cx="4579040" cy="4779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4793C7-17A4-48D8-A83F-866EF8DC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09" y="907507"/>
            <a:ext cx="5441373" cy="51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6CA97-D2DD-42CA-A5EF-24F4BF652ABE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10-1. Horiba CS-100 vs CS-610F System I/O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비교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579C7-9212-432D-978A-978EB16B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3" y="961994"/>
            <a:ext cx="4117380" cy="500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EF1ADC-6A6F-4CEB-B122-6DCE3361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9" y="1604611"/>
            <a:ext cx="6198535" cy="29270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5F6DD-587E-4DFC-B7D7-53243183F509}"/>
              </a:ext>
            </a:extLst>
          </p:cNvPr>
          <p:cNvSpPr txBox="1"/>
          <p:nvPr/>
        </p:nvSpPr>
        <p:spPr>
          <a:xfrm>
            <a:off x="7780803" y="4853279"/>
            <a:ext cx="141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CS-610F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E562E-275C-4880-BEA2-64DF7D0ED535}"/>
              </a:ext>
            </a:extLst>
          </p:cNvPr>
          <p:cNvSpPr txBox="1"/>
          <p:nvPr/>
        </p:nvSpPr>
        <p:spPr>
          <a:xfrm>
            <a:off x="1894353" y="6095933"/>
            <a:ext cx="141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CS-100</a:t>
            </a:r>
            <a:endParaRPr lang="ko-KR" altLang="en-US" sz="20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333C82-2164-4FD2-87DA-39B506141F4B}"/>
              </a:ext>
            </a:extLst>
          </p:cNvPr>
          <p:cNvCxnSpPr>
            <a:cxnSpLocks/>
          </p:cNvCxnSpPr>
          <p:nvPr/>
        </p:nvCxnSpPr>
        <p:spPr>
          <a:xfrm flipH="1">
            <a:off x="4829175" y="2066925"/>
            <a:ext cx="490370" cy="1067904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2EFFF0-52FE-4896-8718-FC2EDE649FCA}"/>
              </a:ext>
            </a:extLst>
          </p:cNvPr>
          <p:cNvCxnSpPr>
            <a:cxnSpLocks/>
          </p:cNvCxnSpPr>
          <p:nvPr/>
        </p:nvCxnSpPr>
        <p:spPr>
          <a:xfrm>
            <a:off x="4829175" y="3096729"/>
            <a:ext cx="490370" cy="97044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2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4908D0-4C5F-4252-AF3E-E058AACC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1025767"/>
            <a:ext cx="4060452" cy="191743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56D0320-EBF5-40F5-AB3F-696FC7528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623045"/>
              </p:ext>
            </p:extLst>
          </p:nvPr>
        </p:nvGraphicFramePr>
        <p:xfrm>
          <a:off x="816610" y="3256809"/>
          <a:ext cx="1068959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48">
                  <a:extLst>
                    <a:ext uri="{9D8B030D-6E8A-4147-A177-3AD203B41FA5}">
                      <a16:colId xmlns:a16="http://schemas.microsoft.com/office/drawing/2014/main" val="2088133991"/>
                    </a:ext>
                  </a:extLst>
                </a:gridCol>
                <a:gridCol w="1852935">
                  <a:extLst>
                    <a:ext uri="{9D8B030D-6E8A-4147-A177-3AD203B41FA5}">
                      <a16:colId xmlns:a16="http://schemas.microsoft.com/office/drawing/2014/main" val="1258809169"/>
                    </a:ext>
                  </a:extLst>
                </a:gridCol>
                <a:gridCol w="7281708">
                  <a:extLst>
                    <a:ext uri="{9D8B030D-6E8A-4147-A177-3AD203B41FA5}">
                      <a16:colId xmlns:a16="http://schemas.microsoft.com/office/drawing/2014/main" val="2100522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Port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Part Name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부품 정보 및 기구 도면 </a:t>
                      </a:r>
                      <a:r>
                        <a:rPr lang="en-US" altLang="ko-KR" sz="1400" b="1" dirty="0"/>
                        <a:t>Link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50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RS232C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HDEB-9PF(05)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hlinkClick r:id="rId3"/>
                        </a:rPr>
                        <a:t>https://www.digikey.kr/product-detail/ko/hirose-electric-co-ltd/HDEB-9PF-05/H122691-ND/5148585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5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PARALLEL IN/OUT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HDBB-25P(05)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hlinkClick r:id="rId4"/>
                        </a:rPr>
                        <a:t>https://www.digikey.kr/products/ko/connectors-interconnects/d-sub-connectors/439?k=&amp;pkeyword=&amp;sv=0&amp;pv589=405010&amp;sf=0&amp;FV=-1%7C26%2C-8%7C439%2C28%7C387946%2C88%7C155383%2C90%7C121326&amp;quantity=&amp;ColumnSort=0&amp;page=1&amp;pageSize=25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73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ANALOG OUTPUT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HDEB-9S(05)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hlinkClick r:id="rId5"/>
                        </a:rPr>
                        <a:t>https://www.digikey.kr/products/ko/connectors-interconnects/d-sub-connectors/439?k=&amp;pkeyword=&amp;sv=0&amp;pv589=405010&amp;sf=0&amp;FV=-1%7C26%2C-8%7C439%2C28%7C393030%2C88%7C295538%2C90%7C121326&amp;quantity=&amp;ColumnSort=0&amp;page=1&amp;pageSize=25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38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SENSOR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MC002083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hlinkClick r:id="rId6"/>
                        </a:rPr>
                        <a:t>https://kr.element14.com/multicomp/mc002085/terminal-block-barrier-7pos-22/dp/2806509?gclid=EAIaIQobChMI8b7gw-qL7gIVgq6WCh1evAVTEAYYBCABEgKkTPD_BwE&amp;mckv=skz8iwPls_dc|pcrid|451257319099|pkw||pmt||slid||product|2806509|pgrid|105940207675|ptaid|pla-298884436745|&amp;CMP=KNC-GKR-SHOPPING-Conn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69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Power Inlet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0717-2S-CQ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hlinkClick r:id="rId7"/>
                        </a:rPr>
                        <a:t>http://www.yulimele.com/gnuboard4/bbs/board.php?bo_table=product07&amp;wr_id=5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18598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AA46562-97D9-4606-B754-146553BD3A86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10-2.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전장 커넥터 종류</a:t>
            </a:r>
            <a:endParaRPr lang="en-US" altLang="ko-K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543BF4-0211-4711-AAED-FED836D3B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583499" y="1005785"/>
            <a:ext cx="1152493" cy="2540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332B7-C02B-4589-AA39-366EC2F52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8703" y="1360389"/>
            <a:ext cx="3849147" cy="14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3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A46562-97D9-4606-B754-146553BD3A86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11.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초음파식 유량계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USF500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8B1C0A-D95F-4775-82D3-3401EFC6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35" y="992675"/>
            <a:ext cx="5817332" cy="30611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E15288-B808-4F73-99D2-F7998B71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7" y="4475678"/>
            <a:ext cx="5666365" cy="12873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3C5B1A-E87F-4F35-96EE-14AD11DD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028" y="992675"/>
            <a:ext cx="4466027" cy="55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372397" y="3197105"/>
            <a:ext cx="6926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595B5C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315A89-A956-4181-A88B-EB257E558D10}"/>
              </a:ext>
            </a:extLst>
          </p:cNvPr>
          <p:cNvGrpSpPr/>
          <p:nvPr/>
        </p:nvGrpSpPr>
        <p:grpSpPr>
          <a:xfrm>
            <a:off x="3379702" y="1021659"/>
            <a:ext cx="5380670" cy="402446"/>
            <a:chOff x="3370798" y="1272034"/>
            <a:chExt cx="3898232" cy="58868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E36A011-B467-4457-8983-D231965A5CD7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30D264EB-01FB-415F-A434-4FA8131A76A1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862246-4CEB-4451-A0FE-D689EED50385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SYSTEM H/W Block Diagram</a:t>
                </a:r>
                <a:endParaRPr lang="en-US" altLang="ko-KR" sz="1600" spc="-15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EA07A-DC27-4951-8098-092B25948EB8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087F2C-E2D6-4DB9-8BB7-2FBB58BC9CDB}"/>
              </a:ext>
            </a:extLst>
          </p:cNvPr>
          <p:cNvGrpSpPr/>
          <p:nvPr/>
        </p:nvGrpSpPr>
        <p:grpSpPr>
          <a:xfrm>
            <a:off x="3379701" y="1977814"/>
            <a:ext cx="5380670" cy="402446"/>
            <a:chOff x="3370798" y="1272034"/>
            <a:chExt cx="3898232" cy="58868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07CA0BE-7C25-4C35-A1FE-08434A8A95CE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3803A4D3-ACEA-445C-B0A9-1F5057D0334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8C8E3D-89ED-4A89-A2DD-83F1CE563B8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Fraunhofer Main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보드 분석</a:t>
                </a:r>
                <a:endParaRPr lang="ko-KR" altLang="en-US" sz="1600" dirty="0">
                  <a:latin typeface="+mn-ea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37FF-D5ED-42CB-A61A-A629602E36F3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9932DF-B9F6-4E09-A42B-9308A3D3A431}"/>
              </a:ext>
            </a:extLst>
          </p:cNvPr>
          <p:cNvGrpSpPr/>
          <p:nvPr/>
        </p:nvGrpSpPr>
        <p:grpSpPr>
          <a:xfrm>
            <a:off x="3379702" y="1495229"/>
            <a:ext cx="5380670" cy="402446"/>
            <a:chOff x="3883042" y="2141182"/>
            <a:chExt cx="3898232" cy="58868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5D2AE3-9A5F-4F90-8136-6B266DF00287}"/>
                </a:ext>
              </a:extLst>
            </p:cNvPr>
            <p:cNvGrpSpPr/>
            <p:nvPr/>
          </p:nvGrpSpPr>
          <p:grpSpPr>
            <a:xfrm>
              <a:off x="3883042" y="2141182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FA69BD36-6FE4-4FBC-B1B4-FC209D42CEA4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EC59D59-8488-40EB-A0AF-9B534C78439B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Fraunhofer CPU Module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검토</a:t>
                </a:r>
                <a:endParaRPr lang="en-US" altLang="ko-KR" sz="1600" spc="-1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1D4556-94CF-4E89-AC1A-8A983B39E038}"/>
                </a:ext>
              </a:extLst>
            </p:cNvPr>
            <p:cNvSpPr txBox="1"/>
            <p:nvPr/>
          </p:nvSpPr>
          <p:spPr>
            <a:xfrm>
              <a:off x="3922489" y="2155356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149099C-EADE-4CE6-AE4A-4340EE87EFA9}"/>
              </a:ext>
            </a:extLst>
          </p:cNvPr>
          <p:cNvGrpSpPr/>
          <p:nvPr/>
        </p:nvGrpSpPr>
        <p:grpSpPr>
          <a:xfrm>
            <a:off x="3385273" y="2469153"/>
            <a:ext cx="5380670" cy="402446"/>
            <a:chOff x="3888613" y="3635224"/>
            <a:chExt cx="3898232" cy="5886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1C815E3-2C50-44EB-9F17-BA6F2CBE5CB4}"/>
                </a:ext>
              </a:extLst>
            </p:cNvPr>
            <p:cNvGrpSpPr/>
            <p:nvPr/>
          </p:nvGrpSpPr>
          <p:grpSpPr>
            <a:xfrm>
              <a:off x="3888613" y="3635224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553D521D-A3EF-44CA-A178-609313692B6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A5EC8F-924A-4987-A8E5-697073A250CE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spc="-15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RTD I2C Interface IC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검토</a:t>
                </a:r>
                <a:endParaRPr lang="en-US" altLang="ko-KR" sz="1600" spc="-150" dirty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endParaRPr lang="ko-KR" altLang="en-US" sz="1600" dirty="0">
                  <a:latin typeface="+mn-ea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72FB01-F472-47B4-B952-82EC164A22D9}"/>
                </a:ext>
              </a:extLst>
            </p:cNvPr>
            <p:cNvSpPr txBox="1"/>
            <p:nvPr/>
          </p:nvSpPr>
          <p:spPr>
            <a:xfrm>
              <a:off x="3928060" y="364939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F38AF08-A4EC-4311-8318-1F07AB2427CB}"/>
              </a:ext>
            </a:extLst>
          </p:cNvPr>
          <p:cNvSpPr txBox="1"/>
          <p:nvPr/>
        </p:nvSpPr>
        <p:spPr>
          <a:xfrm>
            <a:off x="1021733" y="212324"/>
            <a:ext cx="3272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  <a:p>
            <a:endParaRPr lang="en-US" altLang="ko-KR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488E572-B731-442B-A029-98BACE1532FD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047046D-6AA1-453F-8BFF-424D2BC243F9}"/>
              </a:ext>
            </a:extLst>
          </p:cNvPr>
          <p:cNvGrpSpPr/>
          <p:nvPr/>
        </p:nvGrpSpPr>
        <p:grpSpPr>
          <a:xfrm>
            <a:off x="3381100" y="2952527"/>
            <a:ext cx="5380670" cy="402446"/>
            <a:chOff x="3370798" y="1272034"/>
            <a:chExt cx="3898232" cy="58868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5F374A6-4309-4AA3-B5D6-E9DDC5862D5A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5B82BED7-46D3-4E98-B96F-8AEF878889B1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D6A6FDC-8B77-4070-9292-7A2B025D5E6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Horiba CS-610F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장비의 </a:t>
                </a:r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Parallel Port 25Pin Map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326AA6-90BF-4431-8592-1849EF833E17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214AE4-E0B7-4616-87E6-0B6E7452F42B}"/>
              </a:ext>
            </a:extLst>
          </p:cNvPr>
          <p:cNvGrpSpPr/>
          <p:nvPr/>
        </p:nvGrpSpPr>
        <p:grpSpPr>
          <a:xfrm>
            <a:off x="3381099" y="3944778"/>
            <a:ext cx="5380670" cy="402446"/>
            <a:chOff x="3370798" y="1272034"/>
            <a:chExt cx="3898232" cy="5886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2330F4F-DD32-483E-BB94-25518E6F6A6A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4FDD629C-D468-4E6B-AEE5-8C3DBFB4A546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EFB4A2B-A092-4836-B6A8-4B4A479B471B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IR LED &amp; Detector(Photo-Diode) SPEC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6B4A12-CD8E-4310-9974-F5603B879E5C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07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F9C818C-5887-42B2-AD7F-4AFAE221913F}"/>
              </a:ext>
            </a:extLst>
          </p:cNvPr>
          <p:cNvGrpSpPr/>
          <p:nvPr/>
        </p:nvGrpSpPr>
        <p:grpSpPr>
          <a:xfrm>
            <a:off x="3377437" y="3451905"/>
            <a:ext cx="5380670" cy="402446"/>
            <a:chOff x="3888613" y="3635224"/>
            <a:chExt cx="3898232" cy="58868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9C060C5-D9B0-4551-B0C1-47436D814EF5}"/>
                </a:ext>
              </a:extLst>
            </p:cNvPr>
            <p:cNvGrpSpPr/>
            <p:nvPr/>
          </p:nvGrpSpPr>
          <p:grpSpPr>
            <a:xfrm>
              <a:off x="3888613" y="3635224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id="{3F1B9F27-6709-4645-9465-B02D85916854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99B0DFF-C31E-4E7F-87AD-3A7FACD734E5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spc="-15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항온제어시스템 </a:t>
                </a:r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Block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Diagram</a:t>
                </a:r>
              </a:p>
              <a:p>
                <a:pPr algn="ctr"/>
                <a:endParaRPr lang="ko-KR" altLang="en-US" sz="1600" dirty="0">
                  <a:latin typeface="+mn-ea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229F5C-9E9C-44FF-B71A-5CBF69E5FB67}"/>
                </a:ext>
              </a:extLst>
            </p:cNvPr>
            <p:cNvSpPr txBox="1"/>
            <p:nvPr/>
          </p:nvSpPr>
          <p:spPr>
            <a:xfrm>
              <a:off x="3928060" y="364939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06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A617CB-C708-4516-BED0-774EEEC32786}"/>
              </a:ext>
            </a:extLst>
          </p:cNvPr>
          <p:cNvGrpSpPr/>
          <p:nvPr/>
        </p:nvGrpSpPr>
        <p:grpSpPr>
          <a:xfrm>
            <a:off x="3377437" y="4438000"/>
            <a:ext cx="5380670" cy="402446"/>
            <a:chOff x="3888613" y="3635224"/>
            <a:chExt cx="3898232" cy="58868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8957980-2538-49BD-B328-1C9F8BFFC1FC}"/>
                </a:ext>
              </a:extLst>
            </p:cNvPr>
            <p:cNvGrpSpPr/>
            <p:nvPr/>
          </p:nvGrpSpPr>
          <p:grpSpPr>
            <a:xfrm>
              <a:off x="3888613" y="3635224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69" name="이등변 삼각형 68">
                <a:extLst>
                  <a:ext uri="{FF2B5EF4-FFF2-40B4-BE49-F238E27FC236}">
                    <a16:creationId xmlns:a16="http://schemas.microsoft.com/office/drawing/2014/main" id="{BA1D80BC-371F-4D1D-8BEF-2BBF6555BD28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BDD8F3E-A099-45F1-8C00-2E50A0B9087E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UV LED &amp; Detector(Photo-Diode) SPEC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2A611-FF37-4753-8CD6-2D0E496070A1}"/>
                </a:ext>
              </a:extLst>
            </p:cNvPr>
            <p:cNvSpPr txBox="1"/>
            <p:nvPr/>
          </p:nvSpPr>
          <p:spPr>
            <a:xfrm>
              <a:off x="3928060" y="3649398"/>
              <a:ext cx="971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08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E9CA4CA-3092-4592-9F6D-859F4AA8272F}"/>
              </a:ext>
            </a:extLst>
          </p:cNvPr>
          <p:cNvGrpSpPr/>
          <p:nvPr/>
        </p:nvGrpSpPr>
        <p:grpSpPr>
          <a:xfrm>
            <a:off x="3377436" y="4937029"/>
            <a:ext cx="5380670" cy="402446"/>
            <a:chOff x="3888613" y="3635224"/>
            <a:chExt cx="3898232" cy="58868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E000A1D-F219-4A5A-B647-DC252666045D}"/>
                </a:ext>
              </a:extLst>
            </p:cNvPr>
            <p:cNvGrpSpPr/>
            <p:nvPr/>
          </p:nvGrpSpPr>
          <p:grpSpPr>
            <a:xfrm>
              <a:off x="3888613" y="3635224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038A408C-1A48-4603-BBFB-2A5F50299F86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D920A43-5004-4F24-BD16-DA206D0F516F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PT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 센서에 </a:t>
                </a:r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PFA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코팅</a:t>
                </a:r>
                <a:endParaRPr lang="en-US" altLang="ko-KR" sz="1600" spc="-1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E50EEC-24A9-477D-B476-6A6054404249}"/>
                </a:ext>
              </a:extLst>
            </p:cNvPr>
            <p:cNvSpPr txBox="1"/>
            <p:nvPr/>
          </p:nvSpPr>
          <p:spPr>
            <a:xfrm>
              <a:off x="3928060" y="3649398"/>
              <a:ext cx="971393" cy="49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09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37FA693-52DB-4B05-B101-CC8DF57859F2}"/>
              </a:ext>
            </a:extLst>
          </p:cNvPr>
          <p:cNvGrpSpPr/>
          <p:nvPr/>
        </p:nvGrpSpPr>
        <p:grpSpPr>
          <a:xfrm>
            <a:off x="3377435" y="5433892"/>
            <a:ext cx="5380671" cy="402447"/>
            <a:chOff x="3888613" y="3635223"/>
            <a:chExt cx="3898233" cy="58868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10769AF-8CF9-431B-9839-0341E12D458D}"/>
                </a:ext>
              </a:extLst>
            </p:cNvPr>
            <p:cNvGrpSpPr/>
            <p:nvPr/>
          </p:nvGrpSpPr>
          <p:grpSpPr>
            <a:xfrm>
              <a:off x="3888613" y="3635223"/>
              <a:ext cx="3898233" cy="588685"/>
              <a:chOff x="3140242" y="2023271"/>
              <a:chExt cx="3898233" cy="588685"/>
            </a:xfrm>
            <a:solidFill>
              <a:srgbClr val="7395D3"/>
            </a:solidFill>
          </p:grpSpPr>
          <p:sp>
            <p:nvSpPr>
              <p:cNvPr id="79" name="이등변 삼각형 78">
                <a:extLst>
                  <a:ext uri="{FF2B5EF4-FFF2-40B4-BE49-F238E27FC236}">
                    <a16:creationId xmlns:a16="http://schemas.microsoft.com/office/drawing/2014/main" id="{BC9CFB95-04A3-4C1A-8A92-31141A67AEB6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1D659B8-7B6A-4618-8668-54ADC1F2D7BF}"/>
                  </a:ext>
                </a:extLst>
              </p:cNvPr>
              <p:cNvSpPr/>
              <p:nvPr/>
            </p:nvSpPr>
            <p:spPr>
              <a:xfrm>
                <a:off x="3540350" y="2023271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Horiba CS-100 vs CS-610F I/O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비교</a:t>
                </a:r>
                <a:r>
                  <a:rPr lang="en-US" altLang="ko-KR" sz="1600" spc="-150" dirty="0">
                    <a:solidFill>
                      <a:schemeClr val="bg1"/>
                    </a:solidFill>
                    <a:latin typeface="+mn-ea"/>
                  </a:rPr>
                  <a:t>, </a:t>
                </a:r>
                <a:r>
                  <a:rPr lang="ko-KR" altLang="en-US" sz="1600" spc="-150" dirty="0">
                    <a:solidFill>
                      <a:schemeClr val="bg1"/>
                    </a:solidFill>
                    <a:latin typeface="+mn-ea"/>
                  </a:rPr>
                  <a:t>커넥터 선정</a:t>
                </a:r>
                <a:endParaRPr lang="en-US" altLang="ko-KR" sz="1600" spc="-1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C83C398-EA41-42CB-B013-66F7B0425C77}"/>
                </a:ext>
              </a:extLst>
            </p:cNvPr>
            <p:cNvSpPr txBox="1"/>
            <p:nvPr/>
          </p:nvSpPr>
          <p:spPr>
            <a:xfrm>
              <a:off x="3928060" y="3649398"/>
              <a:ext cx="971393" cy="49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10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488E572-B731-442B-A029-98BACE1532FD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A6FDE3-C420-4CA0-B343-9F1739E97530}"/>
              </a:ext>
            </a:extLst>
          </p:cNvPr>
          <p:cNvSpPr/>
          <p:nvPr/>
        </p:nvSpPr>
        <p:spPr bwMode="auto">
          <a:xfrm>
            <a:off x="0" y="0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2. Test </a:t>
            </a:r>
            <a:r>
              <a:rPr lang="ko-KR" altLang="en-US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항목 </a:t>
            </a: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  1) calibration - HF</a:t>
            </a:r>
            <a:endParaRPr lang="en-US" altLang="ko-KR" sz="25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87529-E542-45FD-9599-332E4D7000A0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1. OAS-DSP SYSTEM H/W Block Diagram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426E59-EF1F-4502-BE3D-32346E16FC55}"/>
              </a:ext>
            </a:extLst>
          </p:cNvPr>
          <p:cNvSpPr/>
          <p:nvPr/>
        </p:nvSpPr>
        <p:spPr>
          <a:xfrm>
            <a:off x="4957001" y="1556874"/>
            <a:ext cx="2243549" cy="21901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93CCB8-C765-40DE-920C-A5C6D4735850}"/>
              </a:ext>
            </a:extLst>
          </p:cNvPr>
          <p:cNvSpPr txBox="1"/>
          <p:nvPr/>
        </p:nvSpPr>
        <p:spPr>
          <a:xfrm>
            <a:off x="5611893" y="1186995"/>
            <a:ext cx="1443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MCU B/D</a:t>
            </a:r>
            <a:endParaRPr lang="ko-KR" altLang="en-US" sz="1400" b="1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81E65C-D4F6-4C05-BEE7-44692BBC031B}"/>
              </a:ext>
            </a:extLst>
          </p:cNvPr>
          <p:cNvGrpSpPr/>
          <p:nvPr/>
        </p:nvGrpSpPr>
        <p:grpSpPr>
          <a:xfrm>
            <a:off x="4952334" y="1823539"/>
            <a:ext cx="458906" cy="408539"/>
            <a:chOff x="7738042" y="3330705"/>
            <a:chExt cx="458906" cy="432907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530B03D-292C-4CE5-B26D-6F25559CA703}"/>
                </a:ext>
              </a:extLst>
            </p:cNvPr>
            <p:cNvSpPr/>
            <p:nvPr/>
          </p:nvSpPr>
          <p:spPr>
            <a:xfrm rot="5400000">
              <a:off x="7756901" y="3323566"/>
              <a:ext cx="432907" cy="4471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E6B76A-D6C6-451F-A5E9-A8D624C559F8}"/>
                </a:ext>
              </a:extLst>
            </p:cNvPr>
            <p:cNvSpPr txBox="1"/>
            <p:nvPr/>
          </p:nvSpPr>
          <p:spPr>
            <a:xfrm>
              <a:off x="7738042" y="3385793"/>
              <a:ext cx="447185" cy="260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ADC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5F74CA88-4FDC-4D5C-9B0C-95201F84C8F4}"/>
              </a:ext>
            </a:extLst>
          </p:cNvPr>
          <p:cNvSpPr/>
          <p:nvPr/>
        </p:nvSpPr>
        <p:spPr>
          <a:xfrm>
            <a:off x="4147008" y="1911459"/>
            <a:ext cx="789236" cy="198360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39A54D-A82A-4BFE-A5C3-BAF8604B2F74}"/>
              </a:ext>
            </a:extLst>
          </p:cNvPr>
          <p:cNvSpPr txBox="1"/>
          <p:nvPr/>
        </p:nvSpPr>
        <p:spPr>
          <a:xfrm>
            <a:off x="4135494" y="1754640"/>
            <a:ext cx="789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2CH(0~5V)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B8E6CB9-D651-4F9B-8139-E3FDB9C12094}"/>
              </a:ext>
            </a:extLst>
          </p:cNvPr>
          <p:cNvGrpSpPr/>
          <p:nvPr/>
        </p:nvGrpSpPr>
        <p:grpSpPr>
          <a:xfrm rot="5400000">
            <a:off x="6844315" y="1396985"/>
            <a:ext cx="267599" cy="700643"/>
            <a:chOff x="6950540" y="1644229"/>
            <a:chExt cx="267599" cy="72721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A33D256-64A9-4CE0-BE18-F8ADE9E0BF46}"/>
                </a:ext>
              </a:extLst>
            </p:cNvPr>
            <p:cNvSpPr/>
            <p:nvPr/>
          </p:nvSpPr>
          <p:spPr>
            <a:xfrm>
              <a:off x="6950540" y="1774117"/>
              <a:ext cx="267599" cy="59732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3DE7F81-2526-40C9-B4DF-45314DB8053F}"/>
                </a:ext>
              </a:extLst>
            </p:cNvPr>
            <p:cNvSpPr txBox="1"/>
            <p:nvPr/>
          </p:nvSpPr>
          <p:spPr>
            <a:xfrm rot="16200000">
              <a:off x="6724466" y="1886000"/>
              <a:ext cx="714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RS-232C</a:t>
              </a:r>
              <a:endParaRPr lang="ko-KR" altLang="en-US" sz="9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4FC78C9-94F2-4666-9118-AE7D0332CB42}"/>
              </a:ext>
            </a:extLst>
          </p:cNvPr>
          <p:cNvSpPr txBox="1"/>
          <p:nvPr/>
        </p:nvSpPr>
        <p:spPr>
          <a:xfrm>
            <a:off x="8591024" y="1195305"/>
            <a:ext cx="981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공정설비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0C57AD6-FE93-4CF8-BE96-A420172DD5EE}"/>
              </a:ext>
            </a:extLst>
          </p:cNvPr>
          <p:cNvSpPr/>
          <p:nvPr/>
        </p:nvSpPr>
        <p:spPr>
          <a:xfrm>
            <a:off x="8450245" y="1552540"/>
            <a:ext cx="1144551" cy="187567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416F2C1-5981-4358-958C-E8B55E6ED6FA}"/>
              </a:ext>
            </a:extLst>
          </p:cNvPr>
          <p:cNvGrpSpPr/>
          <p:nvPr/>
        </p:nvGrpSpPr>
        <p:grpSpPr>
          <a:xfrm rot="5400000">
            <a:off x="8453416" y="1599811"/>
            <a:ext cx="660103" cy="670454"/>
            <a:chOff x="10187781" y="1972856"/>
            <a:chExt cx="347812" cy="55611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39DFBAD-6B89-43BA-BB63-FEBC67BDA238}"/>
                </a:ext>
              </a:extLst>
            </p:cNvPr>
            <p:cNvSpPr/>
            <p:nvPr/>
          </p:nvSpPr>
          <p:spPr>
            <a:xfrm>
              <a:off x="10187781" y="2084913"/>
              <a:ext cx="299835" cy="44405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F989D82-0B60-40CF-AA11-89C7EAE77F2A}"/>
                </a:ext>
              </a:extLst>
            </p:cNvPr>
            <p:cNvSpPr txBox="1"/>
            <p:nvPr/>
          </p:nvSpPr>
          <p:spPr>
            <a:xfrm rot="16200000">
              <a:off x="10131559" y="2099891"/>
              <a:ext cx="531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PLC</a:t>
              </a:r>
              <a:endParaRPr lang="ko-KR" altLang="en-US" sz="1200" dirty="0"/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40BC5A8-6787-4571-8C95-3CE9A1736BC7}"/>
              </a:ext>
            </a:extLst>
          </p:cNvPr>
          <p:cNvSpPr/>
          <p:nvPr/>
        </p:nvSpPr>
        <p:spPr>
          <a:xfrm>
            <a:off x="2607952" y="1591734"/>
            <a:ext cx="1537387" cy="7429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6981D1-EDCA-4DF8-84AB-461685BD56F7}"/>
              </a:ext>
            </a:extLst>
          </p:cNvPr>
          <p:cNvSpPr txBox="1"/>
          <p:nvPr/>
        </p:nvSpPr>
        <p:spPr>
          <a:xfrm>
            <a:off x="2659475" y="1229077"/>
            <a:ext cx="160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PD(UV) B/D(2ea)</a:t>
            </a:r>
            <a:endParaRPr lang="ko-KR" altLang="en-US" sz="1400" b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57E985-CE97-4821-945D-04E860E817BF}"/>
              </a:ext>
            </a:extLst>
          </p:cNvPr>
          <p:cNvSpPr/>
          <p:nvPr/>
        </p:nvSpPr>
        <p:spPr>
          <a:xfrm rot="5400000">
            <a:off x="2706429" y="1759289"/>
            <a:ext cx="288503" cy="48436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9AB3B34-2F1A-4CA6-9294-18CAD51CD442}"/>
              </a:ext>
            </a:extLst>
          </p:cNvPr>
          <p:cNvSpPr txBox="1"/>
          <p:nvPr/>
        </p:nvSpPr>
        <p:spPr>
          <a:xfrm>
            <a:off x="2567545" y="1871552"/>
            <a:ext cx="591844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Sensor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7421D1B-99D4-4EA9-93C5-018C09CE4220}"/>
              </a:ext>
            </a:extLst>
          </p:cNvPr>
          <p:cNvSpPr txBox="1"/>
          <p:nvPr/>
        </p:nvSpPr>
        <p:spPr>
          <a:xfrm>
            <a:off x="1272104" y="1212541"/>
            <a:ext cx="120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UV LED B/D</a:t>
            </a:r>
            <a:endParaRPr lang="ko-KR" altLang="en-US" sz="1400" b="1" dirty="0"/>
          </a:p>
        </p:txBody>
      </p:sp>
      <p:sp>
        <p:nvSpPr>
          <p:cNvPr id="89" name="화살표: 왼쪽/오른쪽 88">
            <a:extLst>
              <a:ext uri="{FF2B5EF4-FFF2-40B4-BE49-F238E27FC236}">
                <a16:creationId xmlns:a16="http://schemas.microsoft.com/office/drawing/2014/main" id="{778A30D2-7D7C-46B8-AAAF-07B592D191CB}"/>
              </a:ext>
            </a:extLst>
          </p:cNvPr>
          <p:cNvSpPr/>
          <p:nvPr/>
        </p:nvSpPr>
        <p:spPr>
          <a:xfrm>
            <a:off x="7213748" y="1660850"/>
            <a:ext cx="1231748" cy="162689"/>
          </a:xfrm>
          <a:prstGeom prst="left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03913B0E-19D6-4464-97C4-DEC76E9C7D63}"/>
              </a:ext>
            </a:extLst>
          </p:cNvPr>
          <p:cNvSpPr/>
          <p:nvPr/>
        </p:nvSpPr>
        <p:spPr>
          <a:xfrm rot="16200000">
            <a:off x="6711228" y="3873954"/>
            <a:ext cx="409927" cy="202806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1B0C936-B98C-41E0-AE53-B3A7773FD815}"/>
              </a:ext>
            </a:extLst>
          </p:cNvPr>
          <p:cNvSpPr/>
          <p:nvPr/>
        </p:nvSpPr>
        <p:spPr>
          <a:xfrm>
            <a:off x="6673310" y="4175960"/>
            <a:ext cx="1506257" cy="50116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초음파 </a:t>
            </a:r>
            <a:r>
              <a:rPr lang="en-US" altLang="ko-KR" sz="1000" b="1" dirty="0">
                <a:solidFill>
                  <a:schemeClr val="tx1"/>
                </a:solidFill>
              </a:rPr>
              <a:t>MFC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(RS485 or Analog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I/F</a:t>
            </a:r>
            <a:r>
              <a:rPr lang="ko-KR" altLang="en-US" sz="1000" dirty="0">
                <a:solidFill>
                  <a:schemeClr val="tx1"/>
                </a:solidFill>
              </a:rPr>
              <a:t> 결정 필요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C363C1F-D98A-4DA3-AA90-7A06731ED465}"/>
              </a:ext>
            </a:extLst>
          </p:cNvPr>
          <p:cNvGrpSpPr/>
          <p:nvPr/>
        </p:nvGrpSpPr>
        <p:grpSpPr>
          <a:xfrm>
            <a:off x="6752091" y="2329374"/>
            <a:ext cx="453937" cy="408539"/>
            <a:chOff x="7749762" y="3330705"/>
            <a:chExt cx="453937" cy="43290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7BB5551-A57A-49B6-B1CD-370B479C7BB5}"/>
                </a:ext>
              </a:extLst>
            </p:cNvPr>
            <p:cNvSpPr/>
            <p:nvPr/>
          </p:nvSpPr>
          <p:spPr>
            <a:xfrm rot="5400000">
              <a:off x="7756901" y="3323566"/>
              <a:ext cx="432907" cy="4471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EDF4DCC-D84F-4C64-8241-2A25CCF74472}"/>
                </a:ext>
              </a:extLst>
            </p:cNvPr>
            <p:cNvSpPr txBox="1"/>
            <p:nvPr/>
          </p:nvSpPr>
          <p:spPr>
            <a:xfrm>
              <a:off x="7756514" y="3415154"/>
              <a:ext cx="4471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DAC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DAEEEAA3-A928-4D18-A01C-C6F9B9E5295E}"/>
              </a:ext>
            </a:extLst>
          </p:cNvPr>
          <p:cNvSpPr/>
          <p:nvPr/>
        </p:nvSpPr>
        <p:spPr>
          <a:xfrm>
            <a:off x="7200101" y="2438813"/>
            <a:ext cx="1235005" cy="164471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D9A79F3-AE36-4A14-8C5A-A466EA2A6C54}"/>
              </a:ext>
            </a:extLst>
          </p:cNvPr>
          <p:cNvGrpSpPr/>
          <p:nvPr/>
        </p:nvGrpSpPr>
        <p:grpSpPr>
          <a:xfrm>
            <a:off x="8433833" y="2350884"/>
            <a:ext cx="648148" cy="410637"/>
            <a:chOff x="7904828" y="5107816"/>
            <a:chExt cx="648148" cy="410637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7605925-0054-4238-8FD2-99D37C7F11D5}"/>
                </a:ext>
              </a:extLst>
            </p:cNvPr>
            <p:cNvSpPr/>
            <p:nvPr/>
          </p:nvSpPr>
          <p:spPr>
            <a:xfrm rot="5400000">
              <a:off x="7992859" y="5036591"/>
              <a:ext cx="399497" cy="54194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8B74A51-8009-45C8-BD3C-F6A915D3F45C}"/>
                </a:ext>
              </a:extLst>
            </p:cNvPr>
            <p:cNvSpPr txBox="1"/>
            <p:nvPr/>
          </p:nvSpPr>
          <p:spPr>
            <a:xfrm>
              <a:off x="7904828" y="5118343"/>
              <a:ext cx="6481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Analog Input</a:t>
              </a:r>
              <a:endParaRPr lang="ko-KR" altLang="en-US" sz="1000" dirty="0"/>
            </a:p>
          </p:txBody>
        </p:sp>
      </p:grp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5394F7BF-E246-48BB-B2E4-4A018D78E2C7}"/>
              </a:ext>
            </a:extLst>
          </p:cNvPr>
          <p:cNvSpPr/>
          <p:nvPr/>
        </p:nvSpPr>
        <p:spPr>
          <a:xfrm rot="16200000">
            <a:off x="5071263" y="3869594"/>
            <a:ext cx="409927" cy="202806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28FC7C4-EC87-480B-A300-78224440B5B3}"/>
              </a:ext>
            </a:extLst>
          </p:cNvPr>
          <p:cNvSpPr/>
          <p:nvPr/>
        </p:nvSpPr>
        <p:spPr>
          <a:xfrm>
            <a:off x="4912338" y="4177947"/>
            <a:ext cx="736098" cy="49917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PT-100</a:t>
            </a:r>
            <a:r>
              <a:rPr lang="ko-KR" altLang="en-US" sz="1000" dirty="0">
                <a:solidFill>
                  <a:schemeClr val="tx1"/>
                </a:solidFill>
              </a:rPr>
              <a:t> 센서</a:t>
            </a:r>
            <a:r>
              <a:rPr lang="en-US" altLang="ko-KR" sz="1000" dirty="0">
                <a:solidFill>
                  <a:schemeClr val="tx1"/>
                </a:solidFill>
              </a:rPr>
              <a:t>(2CH)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B03041-0C5E-4810-BF41-0ECBF36816F6}"/>
              </a:ext>
            </a:extLst>
          </p:cNvPr>
          <p:cNvSpPr txBox="1"/>
          <p:nvPr/>
        </p:nvSpPr>
        <p:spPr>
          <a:xfrm>
            <a:off x="4878028" y="3798263"/>
            <a:ext cx="3772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I2S</a:t>
            </a:r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9F4A6462-B724-4AF3-9DE5-0848CA90BF75}"/>
              </a:ext>
            </a:extLst>
          </p:cNvPr>
          <p:cNvSpPr/>
          <p:nvPr/>
        </p:nvSpPr>
        <p:spPr>
          <a:xfrm rot="16200000">
            <a:off x="5888661" y="3869594"/>
            <a:ext cx="409927" cy="202806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02CEDD-4F1A-46A2-999F-11D2BE6021BD}"/>
              </a:ext>
            </a:extLst>
          </p:cNvPr>
          <p:cNvSpPr/>
          <p:nvPr/>
        </p:nvSpPr>
        <p:spPr>
          <a:xfrm>
            <a:off x="5802019" y="4177947"/>
            <a:ext cx="717708" cy="496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Leakage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센서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접점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38C66C-0887-48AB-A15A-944082BB69A9}"/>
              </a:ext>
            </a:extLst>
          </p:cNvPr>
          <p:cNvSpPr txBox="1"/>
          <p:nvPr/>
        </p:nvSpPr>
        <p:spPr>
          <a:xfrm>
            <a:off x="5639831" y="3806188"/>
            <a:ext cx="53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GPIO</a:t>
            </a:r>
          </a:p>
          <a:p>
            <a:r>
              <a:rPr lang="en-US" altLang="ko-KR" sz="900" dirty="0"/>
              <a:t>1bit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7A16810-8487-4FB1-AF7E-ACF8543EB0DD}"/>
              </a:ext>
            </a:extLst>
          </p:cNvPr>
          <p:cNvGrpSpPr/>
          <p:nvPr/>
        </p:nvGrpSpPr>
        <p:grpSpPr>
          <a:xfrm rot="5400000">
            <a:off x="6799318" y="3279940"/>
            <a:ext cx="267599" cy="680560"/>
            <a:chOff x="6950540" y="1694560"/>
            <a:chExt cx="267599" cy="71437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4E3A2A6-3603-438A-B779-D7564D7C811E}"/>
                </a:ext>
              </a:extLst>
            </p:cNvPr>
            <p:cNvSpPr/>
            <p:nvPr/>
          </p:nvSpPr>
          <p:spPr>
            <a:xfrm>
              <a:off x="6950540" y="1774117"/>
              <a:ext cx="267599" cy="59732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F1CB3C4-E25B-465E-B1DD-59E74D70684E}"/>
                </a:ext>
              </a:extLst>
            </p:cNvPr>
            <p:cNvSpPr txBox="1"/>
            <p:nvPr/>
          </p:nvSpPr>
          <p:spPr>
            <a:xfrm rot="16200000">
              <a:off x="6732852" y="1936331"/>
              <a:ext cx="714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RS-485</a:t>
              </a:r>
              <a:endParaRPr lang="ko-KR" altLang="en-US" sz="900" dirty="0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F6FA56-D0EB-4EE9-B2CA-C728FF3F7274}"/>
              </a:ext>
            </a:extLst>
          </p:cNvPr>
          <p:cNvSpPr/>
          <p:nvPr/>
        </p:nvSpPr>
        <p:spPr>
          <a:xfrm>
            <a:off x="1430978" y="1589009"/>
            <a:ext cx="911927" cy="74723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3F887AE-AB26-475A-9FB2-875B6E6CF88D}"/>
              </a:ext>
            </a:extLst>
          </p:cNvPr>
          <p:cNvGrpSpPr/>
          <p:nvPr/>
        </p:nvGrpSpPr>
        <p:grpSpPr>
          <a:xfrm rot="5400000">
            <a:off x="6799318" y="2639409"/>
            <a:ext cx="267599" cy="680560"/>
            <a:chOff x="6950540" y="1694560"/>
            <a:chExt cx="267599" cy="714374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19E29E4-473C-4A6B-8F36-2E8DE5EA0091}"/>
                </a:ext>
              </a:extLst>
            </p:cNvPr>
            <p:cNvSpPr/>
            <p:nvPr/>
          </p:nvSpPr>
          <p:spPr>
            <a:xfrm>
              <a:off x="6950540" y="1774117"/>
              <a:ext cx="267599" cy="59732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1C1516-8F13-444B-8FE8-1E118592CB94}"/>
                </a:ext>
              </a:extLst>
            </p:cNvPr>
            <p:cNvSpPr txBox="1"/>
            <p:nvPr/>
          </p:nvSpPr>
          <p:spPr>
            <a:xfrm rot="16200000">
              <a:off x="6732852" y="1936331"/>
              <a:ext cx="714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RS-232C</a:t>
              </a:r>
              <a:endParaRPr lang="ko-KR" altLang="en-US" sz="900" dirty="0"/>
            </a:p>
          </p:txBody>
        </p:sp>
      </p:grp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9825B8BC-F6C0-4542-AC27-A987C8FBE200}"/>
              </a:ext>
            </a:extLst>
          </p:cNvPr>
          <p:cNvSpPr/>
          <p:nvPr/>
        </p:nvSpPr>
        <p:spPr>
          <a:xfrm>
            <a:off x="7196845" y="2900795"/>
            <a:ext cx="406376" cy="171758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A32009F-61D6-4D2C-9586-1ECC9525E490}"/>
              </a:ext>
            </a:extLst>
          </p:cNvPr>
          <p:cNvGrpSpPr/>
          <p:nvPr/>
        </p:nvGrpSpPr>
        <p:grpSpPr>
          <a:xfrm rot="5400000">
            <a:off x="7809296" y="2636585"/>
            <a:ext cx="299835" cy="681706"/>
            <a:chOff x="10187781" y="1963523"/>
            <a:chExt cx="299835" cy="56544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ED7C730-590B-4C82-8FA1-7D2EDF9406CF}"/>
                </a:ext>
              </a:extLst>
            </p:cNvPr>
            <p:cNvSpPr/>
            <p:nvPr/>
          </p:nvSpPr>
          <p:spPr>
            <a:xfrm>
              <a:off x="10187781" y="2084913"/>
              <a:ext cx="299835" cy="44405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C209BDE-DB6A-4255-80ED-1F3BCB2E3871}"/>
                </a:ext>
              </a:extLst>
            </p:cNvPr>
            <p:cNvSpPr txBox="1"/>
            <p:nvPr/>
          </p:nvSpPr>
          <p:spPr>
            <a:xfrm rot="16200000">
              <a:off x="10074347" y="2090558"/>
              <a:ext cx="531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LCD</a:t>
              </a:r>
              <a:endParaRPr lang="ko-KR" altLang="en-US" sz="1200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7BDB8C3-C3C0-41A8-9E9F-F54A3C9CD998}"/>
              </a:ext>
            </a:extLst>
          </p:cNvPr>
          <p:cNvGrpSpPr/>
          <p:nvPr/>
        </p:nvGrpSpPr>
        <p:grpSpPr>
          <a:xfrm>
            <a:off x="4954579" y="2927283"/>
            <a:ext cx="449670" cy="408539"/>
            <a:chOff x="7747278" y="3330705"/>
            <a:chExt cx="449670" cy="432907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1B087B8-BC38-4828-AD57-A4D2A1DDD227}"/>
                </a:ext>
              </a:extLst>
            </p:cNvPr>
            <p:cNvSpPr/>
            <p:nvPr/>
          </p:nvSpPr>
          <p:spPr>
            <a:xfrm rot="5400000">
              <a:off x="7756901" y="3323566"/>
              <a:ext cx="432907" cy="4471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FD7CF9-BB1E-40EF-9A95-1EA09607A56F}"/>
                </a:ext>
              </a:extLst>
            </p:cNvPr>
            <p:cNvSpPr txBox="1"/>
            <p:nvPr/>
          </p:nvSpPr>
          <p:spPr>
            <a:xfrm>
              <a:off x="7747278" y="3395580"/>
              <a:ext cx="447185" cy="260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ADC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AB537A29-BC30-4843-833D-A53F641F4192}"/>
              </a:ext>
            </a:extLst>
          </p:cNvPr>
          <p:cNvSpPr/>
          <p:nvPr/>
        </p:nvSpPr>
        <p:spPr>
          <a:xfrm>
            <a:off x="4156795" y="3085704"/>
            <a:ext cx="789236" cy="198360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8613AC1-D4AC-497F-A9C8-98803FAAA966}"/>
              </a:ext>
            </a:extLst>
          </p:cNvPr>
          <p:cNvSpPr txBox="1"/>
          <p:nvPr/>
        </p:nvSpPr>
        <p:spPr>
          <a:xfrm>
            <a:off x="2681784" y="2504532"/>
            <a:ext cx="1537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PD(IR) B/D(2ea)</a:t>
            </a:r>
            <a:endParaRPr lang="ko-KR" altLang="en-US" sz="1400" b="1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D45B2BC-1248-4361-9BAA-B91BC3366538}"/>
              </a:ext>
            </a:extLst>
          </p:cNvPr>
          <p:cNvSpPr/>
          <p:nvPr/>
        </p:nvSpPr>
        <p:spPr>
          <a:xfrm>
            <a:off x="2614797" y="2821168"/>
            <a:ext cx="1539120" cy="76870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AA85C0D-6D0B-4C24-BAEE-710270DAE3A3}"/>
              </a:ext>
            </a:extLst>
          </p:cNvPr>
          <p:cNvSpPr/>
          <p:nvPr/>
        </p:nvSpPr>
        <p:spPr>
          <a:xfrm>
            <a:off x="1432136" y="2835600"/>
            <a:ext cx="903329" cy="7542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1C6E993-3787-4185-9FEC-9EB8BFAD5BBB}"/>
              </a:ext>
            </a:extLst>
          </p:cNvPr>
          <p:cNvSpPr txBox="1"/>
          <p:nvPr/>
        </p:nvSpPr>
        <p:spPr>
          <a:xfrm>
            <a:off x="1375254" y="2506220"/>
            <a:ext cx="120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IR LED B/D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13C73-8441-471E-860E-304E7150347A}"/>
              </a:ext>
            </a:extLst>
          </p:cNvPr>
          <p:cNvGrpSpPr/>
          <p:nvPr/>
        </p:nvGrpSpPr>
        <p:grpSpPr>
          <a:xfrm>
            <a:off x="5588105" y="2242120"/>
            <a:ext cx="861591" cy="524823"/>
            <a:chOff x="5375766" y="2206575"/>
            <a:chExt cx="861591" cy="52482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266F4CE-C8A0-4D10-837F-8F6D333A1508}"/>
                </a:ext>
              </a:extLst>
            </p:cNvPr>
            <p:cNvSpPr/>
            <p:nvPr/>
          </p:nvSpPr>
          <p:spPr>
            <a:xfrm rot="5400000">
              <a:off x="5560320" y="2076790"/>
              <a:ext cx="524823" cy="7843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D7E734-F6BF-423E-BB36-D42036122F2A}"/>
                </a:ext>
              </a:extLst>
            </p:cNvPr>
            <p:cNvSpPr txBox="1"/>
            <p:nvPr/>
          </p:nvSpPr>
          <p:spPr>
            <a:xfrm>
              <a:off x="5375766" y="2235716"/>
              <a:ext cx="861591" cy="42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</a:rPr>
                <a:t>MCU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rgbClr val="FF0000"/>
                  </a:solidFill>
                </a:rPr>
                <a:t>(STM32F407)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9DA8285-CD69-4243-953E-F1B3D3E06E1C}"/>
              </a:ext>
            </a:extLst>
          </p:cNvPr>
          <p:cNvSpPr/>
          <p:nvPr/>
        </p:nvSpPr>
        <p:spPr>
          <a:xfrm>
            <a:off x="6253005" y="5355368"/>
            <a:ext cx="1956127" cy="6885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7 Segment Display (1ea</a:t>
            </a:r>
            <a:r>
              <a:rPr lang="ko-KR" altLang="en-US" sz="1000" b="1" dirty="0">
                <a:solidFill>
                  <a:schemeClr val="tx1"/>
                </a:solidFill>
              </a:rPr>
              <a:t> 사용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부품 결정 필요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항온제어기 온도 표시 용도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8B21934-FC71-48CB-BFD5-ACF088C2322B}"/>
              </a:ext>
            </a:extLst>
          </p:cNvPr>
          <p:cNvSpPr/>
          <p:nvPr/>
        </p:nvSpPr>
        <p:spPr>
          <a:xfrm>
            <a:off x="2631994" y="3990602"/>
            <a:ext cx="1511274" cy="68373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Peltier</a:t>
            </a:r>
            <a:r>
              <a:rPr lang="en-US" altLang="ko-KR" sz="1000" dirty="0">
                <a:solidFill>
                  <a:schemeClr val="tx1"/>
                </a:solidFill>
              </a:rPr>
              <a:t> (</a:t>
            </a:r>
            <a:r>
              <a:rPr lang="ko-KR" altLang="en-US" sz="1000" dirty="0">
                <a:solidFill>
                  <a:schemeClr val="tx1"/>
                </a:solidFill>
              </a:rPr>
              <a:t>선정 필요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- 24V, 5V </a:t>
            </a:r>
            <a:r>
              <a:rPr lang="ko-KR" altLang="en-US" sz="1000" dirty="0">
                <a:solidFill>
                  <a:schemeClr val="tx1"/>
                </a:solidFill>
              </a:rPr>
              <a:t>선정 필요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 I/O </a:t>
            </a:r>
            <a:r>
              <a:rPr lang="ko-KR" altLang="en-US" sz="1000" dirty="0">
                <a:solidFill>
                  <a:schemeClr val="tx1"/>
                </a:solidFill>
              </a:rPr>
              <a:t>확인 필요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BE145FA-2C4D-4928-A097-996A1435004A}"/>
              </a:ext>
            </a:extLst>
          </p:cNvPr>
          <p:cNvSpPr/>
          <p:nvPr/>
        </p:nvSpPr>
        <p:spPr>
          <a:xfrm>
            <a:off x="4950849" y="5360143"/>
            <a:ext cx="1200906" cy="6837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항온 제어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(Stand Alone)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A26167-A0E8-4B45-BCF4-9CA8080202DE}"/>
              </a:ext>
            </a:extLst>
          </p:cNvPr>
          <p:cNvSpPr/>
          <p:nvPr/>
        </p:nvSpPr>
        <p:spPr>
          <a:xfrm>
            <a:off x="6627795" y="1923723"/>
            <a:ext cx="569050" cy="25270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RS485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화살표: 오른쪽 132">
            <a:extLst>
              <a:ext uri="{FF2B5EF4-FFF2-40B4-BE49-F238E27FC236}">
                <a16:creationId xmlns:a16="http://schemas.microsoft.com/office/drawing/2014/main" id="{B7C311F5-4173-4B1C-83DC-25837728CCC0}"/>
              </a:ext>
            </a:extLst>
          </p:cNvPr>
          <p:cNvSpPr/>
          <p:nvPr/>
        </p:nvSpPr>
        <p:spPr>
          <a:xfrm rot="5400000">
            <a:off x="5066467" y="1377252"/>
            <a:ext cx="158580" cy="163538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8E8696-DF07-47A7-82BA-B71B6DFE321D}"/>
              </a:ext>
            </a:extLst>
          </p:cNvPr>
          <p:cNvSpPr txBox="1"/>
          <p:nvPr/>
        </p:nvSpPr>
        <p:spPr>
          <a:xfrm>
            <a:off x="4946988" y="1150318"/>
            <a:ext cx="44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24V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C25B8E7D-70FE-49B5-9188-E0F89917B7C8}"/>
              </a:ext>
            </a:extLst>
          </p:cNvPr>
          <p:cNvSpPr/>
          <p:nvPr/>
        </p:nvSpPr>
        <p:spPr>
          <a:xfrm>
            <a:off x="7196792" y="1957000"/>
            <a:ext cx="1238314" cy="155331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화살표: 오른쪽 135">
            <a:extLst>
              <a:ext uri="{FF2B5EF4-FFF2-40B4-BE49-F238E27FC236}">
                <a16:creationId xmlns:a16="http://schemas.microsoft.com/office/drawing/2014/main" id="{528CDFF8-6ABA-4D6D-AD14-209DBAE7CCA1}"/>
              </a:ext>
            </a:extLst>
          </p:cNvPr>
          <p:cNvSpPr/>
          <p:nvPr/>
        </p:nvSpPr>
        <p:spPr>
          <a:xfrm rot="5400000">
            <a:off x="5068613" y="5191159"/>
            <a:ext cx="158580" cy="163538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4328DBF-E5CD-4D0B-BEE6-734C2DD8F800}"/>
              </a:ext>
            </a:extLst>
          </p:cNvPr>
          <p:cNvSpPr txBox="1"/>
          <p:nvPr/>
        </p:nvSpPr>
        <p:spPr>
          <a:xfrm>
            <a:off x="4949134" y="4964225"/>
            <a:ext cx="44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24V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화살표: 오른쪽 137">
            <a:extLst>
              <a:ext uri="{FF2B5EF4-FFF2-40B4-BE49-F238E27FC236}">
                <a16:creationId xmlns:a16="http://schemas.microsoft.com/office/drawing/2014/main" id="{5442A720-3531-463F-BC0E-04105433CDA5}"/>
              </a:ext>
            </a:extLst>
          </p:cNvPr>
          <p:cNvSpPr/>
          <p:nvPr/>
        </p:nvSpPr>
        <p:spPr>
          <a:xfrm rot="5400000">
            <a:off x="5387267" y="5187390"/>
            <a:ext cx="158580" cy="163538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67DD7C7-4D53-4423-A9D8-A92E4568D562}"/>
              </a:ext>
            </a:extLst>
          </p:cNvPr>
          <p:cNvSpPr txBox="1"/>
          <p:nvPr/>
        </p:nvSpPr>
        <p:spPr>
          <a:xfrm>
            <a:off x="5286260" y="4960456"/>
            <a:ext cx="44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5V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E52EE85-7D21-4AA8-8404-7F604E0435B3}"/>
              </a:ext>
            </a:extLst>
          </p:cNvPr>
          <p:cNvSpPr txBox="1"/>
          <p:nvPr/>
        </p:nvSpPr>
        <p:spPr>
          <a:xfrm>
            <a:off x="7285757" y="2259391"/>
            <a:ext cx="1042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 CH (4~20mA)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97F5332-95CE-4789-BB13-A13EF55631B1}"/>
              </a:ext>
            </a:extLst>
          </p:cNvPr>
          <p:cNvSpPr txBox="1"/>
          <p:nvPr/>
        </p:nvSpPr>
        <p:spPr>
          <a:xfrm>
            <a:off x="4143268" y="2925076"/>
            <a:ext cx="789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2CH(0~5V)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754DC58-C907-48C3-8936-261A5862DD1C}"/>
              </a:ext>
            </a:extLst>
          </p:cNvPr>
          <p:cNvSpPr txBox="1"/>
          <p:nvPr/>
        </p:nvSpPr>
        <p:spPr>
          <a:xfrm>
            <a:off x="1502382" y="1826195"/>
            <a:ext cx="813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5V, 20mA</a:t>
            </a:r>
            <a:endParaRPr lang="ko-KR" altLang="en-US" sz="11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53B8EF-5A39-42F4-9033-75C7EF1E73A1}"/>
              </a:ext>
            </a:extLst>
          </p:cNvPr>
          <p:cNvSpPr txBox="1"/>
          <p:nvPr/>
        </p:nvSpPr>
        <p:spPr>
          <a:xfrm>
            <a:off x="1483856" y="3065592"/>
            <a:ext cx="874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5V, 80mA</a:t>
            </a:r>
            <a:endParaRPr lang="ko-KR" altLang="en-US" sz="1100" dirty="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899640D-6A86-402B-8D37-2D83B845B590}"/>
              </a:ext>
            </a:extLst>
          </p:cNvPr>
          <p:cNvCxnSpPr>
            <a:cxnSpLocks/>
            <a:endCxn id="165" idx="1"/>
          </p:cNvCxnSpPr>
          <p:nvPr/>
        </p:nvCxnSpPr>
        <p:spPr>
          <a:xfrm flipV="1">
            <a:off x="3088185" y="1987856"/>
            <a:ext cx="459008" cy="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0C5BBF9-F108-4507-B8EB-E23FC68BFA01}"/>
              </a:ext>
            </a:extLst>
          </p:cNvPr>
          <p:cNvSpPr txBox="1"/>
          <p:nvPr/>
        </p:nvSpPr>
        <p:spPr>
          <a:xfrm>
            <a:off x="3019433" y="1796467"/>
            <a:ext cx="7017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10~100mV</a:t>
            </a:r>
            <a:endParaRPr lang="ko-KR" altLang="en-US" sz="700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1118ED2A-86B1-43DC-B90A-D9D4AF52250F}"/>
              </a:ext>
            </a:extLst>
          </p:cNvPr>
          <p:cNvCxnSpPr>
            <a:cxnSpLocks/>
          </p:cNvCxnSpPr>
          <p:nvPr/>
        </p:nvCxnSpPr>
        <p:spPr>
          <a:xfrm>
            <a:off x="3176392" y="3186375"/>
            <a:ext cx="410529" cy="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F39DDB9-A920-4592-A45E-287E9E68C765}"/>
              </a:ext>
            </a:extLst>
          </p:cNvPr>
          <p:cNvSpPr txBox="1"/>
          <p:nvPr/>
        </p:nvSpPr>
        <p:spPr>
          <a:xfrm>
            <a:off x="3136220" y="2969970"/>
            <a:ext cx="499750" cy="217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1~3uA</a:t>
            </a:r>
            <a:endParaRPr lang="ko-KR" altLang="en-US" sz="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1FA4EF7-00AC-42FD-A323-F6C061C967C7}"/>
              </a:ext>
            </a:extLst>
          </p:cNvPr>
          <p:cNvSpPr txBox="1"/>
          <p:nvPr/>
        </p:nvSpPr>
        <p:spPr>
          <a:xfrm>
            <a:off x="3327475" y="2130218"/>
            <a:ext cx="929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10~100</a:t>
            </a:r>
            <a:r>
              <a:rPr lang="ko-KR" altLang="en-US" sz="800" dirty="0"/>
              <a:t>배 증폭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F29410F-2F9B-4BBF-BCA4-88100B6D468B}"/>
              </a:ext>
            </a:extLst>
          </p:cNvPr>
          <p:cNvSpPr txBox="1"/>
          <p:nvPr/>
        </p:nvSpPr>
        <p:spPr>
          <a:xfrm>
            <a:off x="3256560" y="3349262"/>
            <a:ext cx="9033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10</a:t>
            </a:r>
            <a:r>
              <a:rPr lang="ko-KR" altLang="en-US" sz="800" dirty="0"/>
              <a:t>의</a:t>
            </a:r>
            <a:r>
              <a:rPr lang="en-US" altLang="ko-KR" sz="800" dirty="0"/>
              <a:t>9</a:t>
            </a:r>
            <a:r>
              <a:rPr lang="ko-KR" altLang="en-US" sz="800" dirty="0"/>
              <a:t>승배 증폭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C1443BD-0D3F-416E-A4CB-51AC814EBD53}"/>
              </a:ext>
            </a:extLst>
          </p:cNvPr>
          <p:cNvSpPr txBox="1"/>
          <p:nvPr/>
        </p:nvSpPr>
        <p:spPr>
          <a:xfrm>
            <a:off x="4930259" y="2049818"/>
            <a:ext cx="447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16bit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DE494-444B-4352-A3C7-6362730D84E5}"/>
              </a:ext>
            </a:extLst>
          </p:cNvPr>
          <p:cNvSpPr txBox="1"/>
          <p:nvPr/>
        </p:nvSpPr>
        <p:spPr>
          <a:xfrm>
            <a:off x="6746160" y="2554498"/>
            <a:ext cx="447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16bit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A99813B-4E1E-422D-A000-8B78C9E65271}"/>
              </a:ext>
            </a:extLst>
          </p:cNvPr>
          <p:cNvSpPr txBox="1"/>
          <p:nvPr/>
        </p:nvSpPr>
        <p:spPr>
          <a:xfrm>
            <a:off x="6773783" y="2295182"/>
            <a:ext cx="447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4CH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68DE4A-968B-4168-9175-429B4A76C5EF}"/>
              </a:ext>
            </a:extLst>
          </p:cNvPr>
          <p:cNvSpPr txBox="1"/>
          <p:nvPr/>
        </p:nvSpPr>
        <p:spPr>
          <a:xfrm>
            <a:off x="4945413" y="3158647"/>
            <a:ext cx="447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16bit</a:t>
            </a:r>
          </a:p>
        </p:txBody>
      </p:sp>
      <p:sp>
        <p:nvSpPr>
          <p:cNvPr id="161" name="화살표: 왼쪽/오른쪽 160">
            <a:extLst>
              <a:ext uri="{FF2B5EF4-FFF2-40B4-BE49-F238E27FC236}">
                <a16:creationId xmlns:a16="http://schemas.microsoft.com/office/drawing/2014/main" id="{6BD13ABB-12A8-4DDD-A39B-3542B8738FB2}"/>
              </a:ext>
            </a:extLst>
          </p:cNvPr>
          <p:cNvSpPr/>
          <p:nvPr/>
        </p:nvSpPr>
        <p:spPr>
          <a:xfrm rot="16200000">
            <a:off x="7058512" y="5099511"/>
            <a:ext cx="303824" cy="163539"/>
          </a:xfrm>
          <a:prstGeom prst="left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C2C9246-C3F6-4023-8545-F2D463953FF7}"/>
              </a:ext>
            </a:extLst>
          </p:cNvPr>
          <p:cNvSpPr txBox="1"/>
          <p:nvPr/>
        </p:nvSpPr>
        <p:spPr>
          <a:xfrm>
            <a:off x="7312073" y="5046716"/>
            <a:ext cx="1078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부품별</a:t>
            </a:r>
            <a:r>
              <a:rPr lang="ko-KR" altLang="en-US" sz="900" dirty="0"/>
              <a:t> </a:t>
            </a:r>
            <a:r>
              <a:rPr lang="en-US" altLang="ko-KR" sz="900" dirty="0"/>
              <a:t>I/F </a:t>
            </a:r>
            <a:r>
              <a:rPr lang="ko-KR" altLang="en-US" sz="900" dirty="0"/>
              <a:t>확인</a:t>
            </a:r>
            <a:endParaRPr lang="en-US" altLang="ko-KR" sz="900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B27109C-BCF3-4A9E-8B14-6BDD9C5A6586}"/>
              </a:ext>
            </a:extLst>
          </p:cNvPr>
          <p:cNvGrpSpPr/>
          <p:nvPr/>
        </p:nvGrpSpPr>
        <p:grpSpPr>
          <a:xfrm>
            <a:off x="3547193" y="1850410"/>
            <a:ext cx="484361" cy="288503"/>
            <a:chOff x="7711949" y="3330705"/>
            <a:chExt cx="546421" cy="432907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32101555-D720-40E9-BF5F-7DC4969F07E4}"/>
                </a:ext>
              </a:extLst>
            </p:cNvPr>
            <p:cNvSpPr/>
            <p:nvPr/>
          </p:nvSpPr>
          <p:spPr>
            <a:xfrm rot="5400000">
              <a:off x="7756901" y="3323566"/>
              <a:ext cx="432907" cy="4471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C8557CA-6FA6-4350-818D-C9CC007D6B91}"/>
                </a:ext>
              </a:extLst>
            </p:cNvPr>
            <p:cNvSpPr txBox="1"/>
            <p:nvPr/>
          </p:nvSpPr>
          <p:spPr>
            <a:xfrm>
              <a:off x="7711949" y="3352215"/>
              <a:ext cx="546421" cy="36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AMP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FF15D6-A240-46EC-92E5-04244A85CDDD}"/>
              </a:ext>
            </a:extLst>
          </p:cNvPr>
          <p:cNvCxnSpPr>
            <a:cxnSpLocks/>
          </p:cNvCxnSpPr>
          <p:nvPr/>
        </p:nvCxnSpPr>
        <p:spPr>
          <a:xfrm>
            <a:off x="3979370" y="1993081"/>
            <a:ext cx="166010" cy="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84D0EF1-5590-49EA-8AA2-8DDEA86D8C63}"/>
              </a:ext>
            </a:extLst>
          </p:cNvPr>
          <p:cNvSpPr/>
          <p:nvPr/>
        </p:nvSpPr>
        <p:spPr>
          <a:xfrm rot="5400000">
            <a:off x="2744977" y="2912633"/>
            <a:ext cx="288503" cy="559142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4D2655A-AB12-4941-8661-A9425294D387}"/>
              </a:ext>
            </a:extLst>
          </p:cNvPr>
          <p:cNvSpPr txBox="1"/>
          <p:nvPr/>
        </p:nvSpPr>
        <p:spPr>
          <a:xfrm>
            <a:off x="2601395" y="3064203"/>
            <a:ext cx="591844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Sensor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3043DA0-1E71-4023-B6A6-C146EDD69368}"/>
              </a:ext>
            </a:extLst>
          </p:cNvPr>
          <p:cNvGrpSpPr/>
          <p:nvPr/>
        </p:nvGrpSpPr>
        <p:grpSpPr>
          <a:xfrm>
            <a:off x="3561444" y="3036348"/>
            <a:ext cx="484361" cy="288503"/>
            <a:chOff x="7711949" y="3330705"/>
            <a:chExt cx="546421" cy="432907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3D5009E-9FDF-486F-B7F8-969464F9CF11}"/>
                </a:ext>
              </a:extLst>
            </p:cNvPr>
            <p:cNvSpPr/>
            <p:nvPr/>
          </p:nvSpPr>
          <p:spPr>
            <a:xfrm rot="5400000">
              <a:off x="7756901" y="3323566"/>
              <a:ext cx="432907" cy="4471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1AF4F8F-B1DD-4741-8A69-F208F5DA1212}"/>
                </a:ext>
              </a:extLst>
            </p:cNvPr>
            <p:cNvSpPr txBox="1"/>
            <p:nvPr/>
          </p:nvSpPr>
          <p:spPr>
            <a:xfrm>
              <a:off x="7711949" y="3352215"/>
              <a:ext cx="546421" cy="36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AMP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52D06764-66B6-4B18-A5EF-34B9AD7162BF}"/>
              </a:ext>
            </a:extLst>
          </p:cNvPr>
          <p:cNvCxnSpPr>
            <a:cxnSpLocks/>
          </p:cNvCxnSpPr>
          <p:nvPr/>
        </p:nvCxnSpPr>
        <p:spPr>
          <a:xfrm>
            <a:off x="3996027" y="3176101"/>
            <a:ext cx="166010" cy="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477B1583-9437-4186-8E7A-48BE6525313D}"/>
              </a:ext>
            </a:extLst>
          </p:cNvPr>
          <p:cNvSpPr/>
          <p:nvPr/>
        </p:nvSpPr>
        <p:spPr>
          <a:xfrm rot="5400000">
            <a:off x="2609189" y="1582466"/>
            <a:ext cx="158580" cy="163538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화살표: 오른쪽 174">
            <a:extLst>
              <a:ext uri="{FF2B5EF4-FFF2-40B4-BE49-F238E27FC236}">
                <a16:creationId xmlns:a16="http://schemas.microsoft.com/office/drawing/2014/main" id="{CEDEA201-6C48-48EB-A506-F17249017002}"/>
              </a:ext>
            </a:extLst>
          </p:cNvPr>
          <p:cNvSpPr/>
          <p:nvPr/>
        </p:nvSpPr>
        <p:spPr>
          <a:xfrm rot="5400000">
            <a:off x="2634472" y="2810463"/>
            <a:ext cx="158580" cy="163538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586CCEA-7179-4E09-BF07-5CB8130BED4A}"/>
              </a:ext>
            </a:extLst>
          </p:cNvPr>
          <p:cNvSpPr txBox="1"/>
          <p:nvPr/>
        </p:nvSpPr>
        <p:spPr>
          <a:xfrm>
            <a:off x="2681705" y="1524470"/>
            <a:ext cx="44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5V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131A682-B0EB-4352-A6F9-48A53E1B7360}"/>
              </a:ext>
            </a:extLst>
          </p:cNvPr>
          <p:cNvSpPr txBox="1"/>
          <p:nvPr/>
        </p:nvSpPr>
        <p:spPr>
          <a:xfrm>
            <a:off x="2711732" y="2752301"/>
            <a:ext cx="44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5V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6593625-2BF5-43D9-98C1-1027F5D2851E}"/>
              </a:ext>
            </a:extLst>
          </p:cNvPr>
          <p:cNvGrpSpPr/>
          <p:nvPr/>
        </p:nvGrpSpPr>
        <p:grpSpPr>
          <a:xfrm rot="5400000">
            <a:off x="6802833" y="2965833"/>
            <a:ext cx="267599" cy="680560"/>
            <a:chOff x="6950540" y="1694560"/>
            <a:chExt cx="267599" cy="714374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8CC1DD4-BC7F-45F3-A50B-AEB7985BAB90}"/>
                </a:ext>
              </a:extLst>
            </p:cNvPr>
            <p:cNvSpPr/>
            <p:nvPr/>
          </p:nvSpPr>
          <p:spPr>
            <a:xfrm>
              <a:off x="6950540" y="1774117"/>
              <a:ext cx="267599" cy="59732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63BD6BF-8D89-411A-AC6D-335AE7D1AECA}"/>
                </a:ext>
              </a:extLst>
            </p:cNvPr>
            <p:cNvSpPr txBox="1"/>
            <p:nvPr/>
          </p:nvSpPr>
          <p:spPr>
            <a:xfrm rot="16200000">
              <a:off x="6732852" y="1936331"/>
              <a:ext cx="714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RS-232C</a:t>
              </a:r>
              <a:endParaRPr lang="ko-KR" altLang="en-US" sz="900" dirty="0"/>
            </a:p>
          </p:txBody>
        </p:sp>
      </p:grpSp>
      <p:sp>
        <p:nvSpPr>
          <p:cNvPr id="167" name="화살표: 오른쪽 166">
            <a:extLst>
              <a:ext uri="{FF2B5EF4-FFF2-40B4-BE49-F238E27FC236}">
                <a16:creationId xmlns:a16="http://schemas.microsoft.com/office/drawing/2014/main" id="{DC19C4DE-2191-4221-B11D-81893C5E98A2}"/>
              </a:ext>
            </a:extLst>
          </p:cNvPr>
          <p:cNvSpPr/>
          <p:nvPr/>
        </p:nvSpPr>
        <p:spPr>
          <a:xfrm>
            <a:off x="7200360" y="3227219"/>
            <a:ext cx="406376" cy="171758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37CF0E41-4EC1-4D5A-9A67-EE22383B858D}"/>
              </a:ext>
            </a:extLst>
          </p:cNvPr>
          <p:cNvGrpSpPr/>
          <p:nvPr/>
        </p:nvGrpSpPr>
        <p:grpSpPr>
          <a:xfrm rot="5400000">
            <a:off x="7843993" y="2960386"/>
            <a:ext cx="271277" cy="715515"/>
            <a:chOff x="10183660" y="1935480"/>
            <a:chExt cx="303956" cy="59348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57335BF-A92A-4817-9B8D-27D1EC8E9C50}"/>
                </a:ext>
              </a:extLst>
            </p:cNvPr>
            <p:cNvSpPr/>
            <p:nvPr/>
          </p:nvSpPr>
          <p:spPr>
            <a:xfrm>
              <a:off x="10187781" y="2084913"/>
              <a:ext cx="299835" cy="44405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9A4B31-F842-41C2-911C-CD29D8A58F57}"/>
                </a:ext>
              </a:extLst>
            </p:cNvPr>
            <p:cNvSpPr txBox="1"/>
            <p:nvPr/>
          </p:nvSpPr>
          <p:spPr>
            <a:xfrm rot="16200000">
              <a:off x="10056625" y="2062515"/>
              <a:ext cx="531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PC</a:t>
              </a:r>
              <a:endParaRPr lang="ko-KR" altLang="en-US" sz="1200" dirty="0"/>
            </a:p>
          </p:txBody>
        </p:sp>
      </p:grpSp>
      <p:sp>
        <p:nvSpPr>
          <p:cNvPr id="181" name="화살표: 오른쪽 180">
            <a:extLst>
              <a:ext uri="{FF2B5EF4-FFF2-40B4-BE49-F238E27FC236}">
                <a16:creationId xmlns:a16="http://schemas.microsoft.com/office/drawing/2014/main" id="{9DA28F08-85EF-46AD-A3CA-86BA32809901}"/>
              </a:ext>
            </a:extLst>
          </p:cNvPr>
          <p:cNvSpPr/>
          <p:nvPr/>
        </p:nvSpPr>
        <p:spPr>
          <a:xfrm>
            <a:off x="2347752" y="1831954"/>
            <a:ext cx="254722" cy="295023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화살표: 오른쪽 181">
            <a:extLst>
              <a:ext uri="{FF2B5EF4-FFF2-40B4-BE49-F238E27FC236}">
                <a16:creationId xmlns:a16="http://schemas.microsoft.com/office/drawing/2014/main" id="{4DD401AF-1DCB-45C0-9ECC-93A9B9564447}"/>
              </a:ext>
            </a:extLst>
          </p:cNvPr>
          <p:cNvSpPr/>
          <p:nvPr/>
        </p:nvSpPr>
        <p:spPr>
          <a:xfrm>
            <a:off x="2332431" y="3072553"/>
            <a:ext cx="268838" cy="295023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B1B8FDC-4465-4CED-9EF1-536DCDA144A6}"/>
              </a:ext>
            </a:extLst>
          </p:cNvPr>
          <p:cNvGrpSpPr/>
          <p:nvPr/>
        </p:nvGrpSpPr>
        <p:grpSpPr>
          <a:xfrm rot="5400000">
            <a:off x="8046510" y="3317855"/>
            <a:ext cx="267599" cy="981912"/>
            <a:chOff x="6950540" y="1703269"/>
            <a:chExt cx="267599" cy="714374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9864687-428F-410E-B6AD-5A60E1321FE8}"/>
                </a:ext>
              </a:extLst>
            </p:cNvPr>
            <p:cNvSpPr/>
            <p:nvPr/>
          </p:nvSpPr>
          <p:spPr>
            <a:xfrm>
              <a:off x="6950540" y="1774117"/>
              <a:ext cx="267599" cy="59732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9F8619-E41A-4FE8-95BD-462709488E49}"/>
                </a:ext>
              </a:extLst>
            </p:cNvPr>
            <p:cNvSpPr txBox="1"/>
            <p:nvPr/>
          </p:nvSpPr>
          <p:spPr>
            <a:xfrm rot="16200000">
              <a:off x="6724467" y="1945040"/>
              <a:ext cx="714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FF0000"/>
                  </a:solidFill>
                </a:rPr>
                <a:t>Micro SD Card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3" name="화살표: 왼쪽/오른쪽 182">
            <a:extLst>
              <a:ext uri="{FF2B5EF4-FFF2-40B4-BE49-F238E27FC236}">
                <a16:creationId xmlns:a16="http://schemas.microsoft.com/office/drawing/2014/main" id="{45592D83-C0BD-4369-B4BF-15568460BBA7}"/>
              </a:ext>
            </a:extLst>
          </p:cNvPr>
          <p:cNvSpPr/>
          <p:nvPr/>
        </p:nvSpPr>
        <p:spPr>
          <a:xfrm>
            <a:off x="7492666" y="3728020"/>
            <a:ext cx="243397" cy="154721"/>
          </a:xfrm>
          <a:prstGeom prst="left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화살표: 왼쪽/오른쪽 183">
            <a:extLst>
              <a:ext uri="{FF2B5EF4-FFF2-40B4-BE49-F238E27FC236}">
                <a16:creationId xmlns:a16="http://schemas.microsoft.com/office/drawing/2014/main" id="{49333E35-CD63-4796-9B3A-D923AF1BA29E}"/>
              </a:ext>
            </a:extLst>
          </p:cNvPr>
          <p:cNvSpPr/>
          <p:nvPr/>
        </p:nvSpPr>
        <p:spPr>
          <a:xfrm rot="16200000">
            <a:off x="5922964" y="2844295"/>
            <a:ext cx="230832" cy="136654"/>
          </a:xfrm>
          <a:prstGeom prst="left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화살표: 왼쪽/오른쪽 154">
            <a:extLst>
              <a:ext uri="{FF2B5EF4-FFF2-40B4-BE49-F238E27FC236}">
                <a16:creationId xmlns:a16="http://schemas.microsoft.com/office/drawing/2014/main" id="{DFC4A5A5-1CE0-49C6-AA1C-7BC84A3ACB7D}"/>
              </a:ext>
            </a:extLst>
          </p:cNvPr>
          <p:cNvSpPr/>
          <p:nvPr/>
        </p:nvSpPr>
        <p:spPr>
          <a:xfrm rot="5400000">
            <a:off x="5726327" y="5115114"/>
            <a:ext cx="303825" cy="160850"/>
          </a:xfrm>
          <a:prstGeom prst="left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40831B3-C41B-4A50-A76F-3B3EBA11D4C4}"/>
              </a:ext>
            </a:extLst>
          </p:cNvPr>
          <p:cNvSpPr txBox="1"/>
          <p:nvPr/>
        </p:nvSpPr>
        <p:spPr>
          <a:xfrm>
            <a:off x="5917117" y="5068258"/>
            <a:ext cx="647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RS-232C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D2B09A06-193B-4087-87B9-6AF5D4F3159E}"/>
              </a:ext>
            </a:extLst>
          </p:cNvPr>
          <p:cNvGrpSpPr/>
          <p:nvPr/>
        </p:nvGrpSpPr>
        <p:grpSpPr>
          <a:xfrm rot="5400000">
            <a:off x="5971478" y="1401604"/>
            <a:ext cx="267599" cy="700643"/>
            <a:chOff x="6950540" y="1644229"/>
            <a:chExt cx="267599" cy="72721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285697C-B340-4F08-9367-80C3ED84A7C6}"/>
                </a:ext>
              </a:extLst>
            </p:cNvPr>
            <p:cNvSpPr/>
            <p:nvPr/>
          </p:nvSpPr>
          <p:spPr>
            <a:xfrm>
              <a:off x="6950540" y="1774117"/>
              <a:ext cx="267599" cy="597323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125E3F2-F530-48E7-9B73-FC2B72EF0A8A}"/>
                </a:ext>
              </a:extLst>
            </p:cNvPr>
            <p:cNvSpPr txBox="1"/>
            <p:nvPr/>
          </p:nvSpPr>
          <p:spPr>
            <a:xfrm rot="16200000">
              <a:off x="6724466" y="1886000"/>
              <a:ext cx="714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RS-232C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709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CE7F-F788-42F4-AE5E-A5F9798D32D4}"/>
              </a:ext>
            </a:extLst>
          </p:cNvPr>
          <p:cNvSpPr/>
          <p:nvPr/>
        </p:nvSpPr>
        <p:spPr bwMode="auto">
          <a:xfrm>
            <a:off x="0" y="0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2. Test </a:t>
            </a:r>
            <a:r>
              <a:rPr lang="ko-KR" altLang="en-US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항목 </a:t>
            </a: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  1) calibration - HF</a:t>
            </a:r>
            <a:endParaRPr lang="en-US" altLang="ko-KR" sz="25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3A688-B878-4257-B1B5-5D884E049562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2. Fraunhofer CPU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Module(Raspberry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Pi)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검토</a:t>
            </a:r>
            <a:endParaRPr lang="en-US" altLang="ko-K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03D2A-173E-4E3B-B38C-203871DE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5" y="1005705"/>
            <a:ext cx="4566888" cy="2130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B122BF-394B-4A73-83A1-F611CC04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443" y="980538"/>
            <a:ext cx="2642496" cy="5520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B9E69D-9D4B-47BC-BE99-3BD06DEFC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03" y="3902645"/>
            <a:ext cx="2728082" cy="194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8B964-930E-4140-948E-9C15DAEB1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59" y="946982"/>
            <a:ext cx="3478838" cy="48026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0A9B75-1C82-49D9-940C-8268B21639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719"/>
          <a:stretch/>
        </p:blipFill>
        <p:spPr>
          <a:xfrm>
            <a:off x="2920212" y="3913466"/>
            <a:ext cx="2053730" cy="696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D3CE38-C2E9-4888-ADA5-435DF53CE745}"/>
              </a:ext>
            </a:extLst>
          </p:cNvPr>
          <p:cNvSpPr txBox="1"/>
          <p:nvPr/>
        </p:nvSpPr>
        <p:spPr>
          <a:xfrm>
            <a:off x="535235" y="3313651"/>
            <a:ext cx="434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Raspberry Pi Compute Module </a:t>
            </a:r>
            <a:r>
              <a:rPr lang="en-US" altLang="ko-KR" sz="1400" b="1" dirty="0" err="1">
                <a:solidFill>
                  <a:srgbClr val="0070C0"/>
                </a:solidFill>
              </a:rPr>
              <a:t>rpi</a:t>
            </a:r>
            <a:r>
              <a:rPr lang="en-US" altLang="ko-KR" sz="1400" b="1" dirty="0">
                <a:solidFill>
                  <a:srgbClr val="0070C0"/>
                </a:solidFill>
              </a:rPr>
              <a:t>-cm v1.1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93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CE7F-F788-42F4-AE5E-A5F9798D32D4}"/>
              </a:ext>
            </a:extLst>
          </p:cNvPr>
          <p:cNvSpPr/>
          <p:nvPr/>
        </p:nvSpPr>
        <p:spPr bwMode="auto">
          <a:xfrm>
            <a:off x="0" y="0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2. Test </a:t>
            </a:r>
            <a:r>
              <a:rPr lang="ko-KR" altLang="en-US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항목 </a:t>
            </a: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  1) calibration - HF</a:t>
            </a:r>
            <a:endParaRPr lang="en-US" altLang="ko-KR" sz="25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3A688-B878-4257-B1B5-5D884E049562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3. Fraunhofer Main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보드 분석</a:t>
            </a:r>
            <a:endParaRPr lang="en-US" altLang="ko-K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17298C-4AA5-405E-ACBC-F123713FA31E}"/>
              </a:ext>
            </a:extLst>
          </p:cNvPr>
          <p:cNvSpPr/>
          <p:nvPr/>
        </p:nvSpPr>
        <p:spPr>
          <a:xfrm>
            <a:off x="1695774" y="1563451"/>
            <a:ext cx="2440050" cy="21901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DD3D97-0DC1-46AC-9553-C96EBAA61FEB}"/>
              </a:ext>
            </a:extLst>
          </p:cNvPr>
          <p:cNvSpPr/>
          <p:nvPr/>
        </p:nvSpPr>
        <p:spPr>
          <a:xfrm rot="5400000">
            <a:off x="4930779" y="1403692"/>
            <a:ext cx="332589" cy="87057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42ABFB-CC1D-40F2-9B8E-645C2C48A236}"/>
              </a:ext>
            </a:extLst>
          </p:cNvPr>
          <p:cNvSpPr txBox="1"/>
          <p:nvPr/>
        </p:nvSpPr>
        <p:spPr>
          <a:xfrm>
            <a:off x="4737034" y="1708159"/>
            <a:ext cx="988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FT4232H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75C11-16C7-4213-A6E0-3CE0CEE09B1C}"/>
              </a:ext>
            </a:extLst>
          </p:cNvPr>
          <p:cNvSpPr txBox="1"/>
          <p:nvPr/>
        </p:nvSpPr>
        <p:spPr>
          <a:xfrm>
            <a:off x="4513224" y="1993635"/>
            <a:ext cx="1159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(USB2.0 to UART)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855981-D538-4951-B20A-659B19A55550}"/>
              </a:ext>
            </a:extLst>
          </p:cNvPr>
          <p:cNvSpPr/>
          <p:nvPr/>
        </p:nvSpPr>
        <p:spPr>
          <a:xfrm rot="5400000">
            <a:off x="3675752" y="4629209"/>
            <a:ext cx="332589" cy="55651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133609-71E3-447C-B062-F214673C08F3}"/>
              </a:ext>
            </a:extLst>
          </p:cNvPr>
          <p:cNvSpPr txBox="1"/>
          <p:nvPr/>
        </p:nvSpPr>
        <p:spPr>
          <a:xfrm>
            <a:off x="3562038" y="4771590"/>
            <a:ext cx="6819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PT-100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76BBF2-237C-4265-B107-B76D5000C169}"/>
              </a:ext>
            </a:extLst>
          </p:cNvPr>
          <p:cNvSpPr/>
          <p:nvPr/>
        </p:nvSpPr>
        <p:spPr>
          <a:xfrm rot="5400000">
            <a:off x="4922388" y="2118600"/>
            <a:ext cx="349371" cy="87057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632250-9344-4F68-BA3A-2DA51FAA8F4E}"/>
              </a:ext>
            </a:extLst>
          </p:cNvPr>
          <p:cNvSpPr txBox="1"/>
          <p:nvPr/>
        </p:nvSpPr>
        <p:spPr>
          <a:xfrm>
            <a:off x="4737034" y="2434367"/>
            <a:ext cx="711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LAN9512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0155B-8F10-49F1-A35F-C07F1590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693" y="4763880"/>
            <a:ext cx="3795276" cy="190017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10B553-3CD8-454F-8FCD-F38B9C3E5C24}"/>
              </a:ext>
            </a:extLst>
          </p:cNvPr>
          <p:cNvSpPr/>
          <p:nvPr/>
        </p:nvSpPr>
        <p:spPr>
          <a:xfrm rot="5400000">
            <a:off x="6701420" y="2290448"/>
            <a:ext cx="332589" cy="10635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4CC21-CFB3-4433-BDEC-AFF2E04FB8F4}"/>
              </a:ext>
            </a:extLst>
          </p:cNvPr>
          <p:cNvSpPr txBox="1"/>
          <p:nvPr/>
        </p:nvSpPr>
        <p:spPr>
          <a:xfrm>
            <a:off x="6311871" y="2686630"/>
            <a:ext cx="1232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Ethernet(10/100)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70E6E-24A0-4BD4-B908-2F6CB54CB16E}"/>
              </a:ext>
            </a:extLst>
          </p:cNvPr>
          <p:cNvSpPr txBox="1"/>
          <p:nvPr/>
        </p:nvSpPr>
        <p:spPr>
          <a:xfrm>
            <a:off x="4338255" y="2697172"/>
            <a:ext cx="1625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(USB2.0 Hub to Ethernet)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B40861-2173-406E-B6B4-4F305A22AA7F}"/>
              </a:ext>
            </a:extLst>
          </p:cNvPr>
          <p:cNvSpPr/>
          <p:nvPr/>
        </p:nvSpPr>
        <p:spPr>
          <a:xfrm rot="5400000">
            <a:off x="6565798" y="1984181"/>
            <a:ext cx="332589" cy="792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4347BC-FA11-4C01-B82D-D0A0B467DDAD}"/>
              </a:ext>
            </a:extLst>
          </p:cNvPr>
          <p:cNvSpPr txBox="1"/>
          <p:nvPr/>
        </p:nvSpPr>
        <p:spPr>
          <a:xfrm>
            <a:off x="6411202" y="2269680"/>
            <a:ext cx="792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USB 2.0</a:t>
            </a:r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300376-2657-4D11-8B4B-B370BE5D3504}"/>
              </a:ext>
            </a:extLst>
          </p:cNvPr>
          <p:cNvSpPr/>
          <p:nvPr/>
        </p:nvSpPr>
        <p:spPr>
          <a:xfrm rot="5400000">
            <a:off x="3252915" y="1870401"/>
            <a:ext cx="1194356" cy="57232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09722-025C-4B0E-A205-5F53E821FC42}"/>
              </a:ext>
            </a:extLst>
          </p:cNvPr>
          <p:cNvSpPr txBox="1"/>
          <p:nvPr/>
        </p:nvSpPr>
        <p:spPr>
          <a:xfrm>
            <a:off x="3570392" y="2000736"/>
            <a:ext cx="65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USB 2.0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591B67-B9BF-4BA8-8796-AC3D99DE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735" y="885718"/>
            <a:ext cx="3475812" cy="370249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2F7A00-A892-4283-A8D4-625BF20D1ECA}"/>
              </a:ext>
            </a:extLst>
          </p:cNvPr>
          <p:cNvSpPr/>
          <p:nvPr/>
        </p:nvSpPr>
        <p:spPr>
          <a:xfrm rot="5400000">
            <a:off x="3487665" y="3105421"/>
            <a:ext cx="724280" cy="5720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E1A121-9507-4A34-87AD-619C39C754A7}"/>
              </a:ext>
            </a:extLst>
          </p:cNvPr>
          <p:cNvGrpSpPr/>
          <p:nvPr/>
        </p:nvGrpSpPr>
        <p:grpSpPr>
          <a:xfrm>
            <a:off x="4349756" y="3110249"/>
            <a:ext cx="657819" cy="303725"/>
            <a:chOff x="4194413" y="4331156"/>
            <a:chExt cx="657819" cy="30372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A02CA1F-2DBF-4B31-A1F8-5E3021E82107}"/>
                </a:ext>
              </a:extLst>
            </p:cNvPr>
            <p:cNvSpPr/>
            <p:nvPr/>
          </p:nvSpPr>
          <p:spPr>
            <a:xfrm rot="5400000">
              <a:off x="4363072" y="4213683"/>
              <a:ext cx="303725" cy="53867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C85811-7C24-40CD-B9FB-737CAE1DB8A0}"/>
                </a:ext>
              </a:extLst>
            </p:cNvPr>
            <p:cNvSpPr txBox="1"/>
            <p:nvPr/>
          </p:nvSpPr>
          <p:spPr>
            <a:xfrm>
              <a:off x="4194413" y="4348038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AD5420</a:t>
              </a:r>
              <a:endParaRPr lang="ko-KR" altLang="en-US" sz="10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44393F-187B-449A-B0D5-76A6A5B4A7CD}"/>
              </a:ext>
            </a:extLst>
          </p:cNvPr>
          <p:cNvSpPr txBox="1"/>
          <p:nvPr/>
        </p:nvSpPr>
        <p:spPr>
          <a:xfrm>
            <a:off x="4321435" y="3756798"/>
            <a:ext cx="1107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(DAC,1CH,16bit)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DA030B-E2A3-4EC7-B148-C36B2A6D7647}"/>
              </a:ext>
            </a:extLst>
          </p:cNvPr>
          <p:cNvSpPr txBox="1"/>
          <p:nvPr/>
        </p:nvSpPr>
        <p:spPr>
          <a:xfrm>
            <a:off x="3693395" y="3280120"/>
            <a:ext cx="559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SPI</a:t>
            </a:r>
            <a:endParaRPr lang="ko-KR" altLang="en-US" sz="1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D70FB4-EA13-48D9-B28B-15EDC8B68FAB}"/>
              </a:ext>
            </a:extLst>
          </p:cNvPr>
          <p:cNvGrpSpPr/>
          <p:nvPr/>
        </p:nvGrpSpPr>
        <p:grpSpPr>
          <a:xfrm>
            <a:off x="4509612" y="3474768"/>
            <a:ext cx="657819" cy="303725"/>
            <a:chOff x="4194413" y="4331156"/>
            <a:chExt cx="657819" cy="30372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FE13EEC-3B1A-4C9F-8AE2-FDD4FBE792AE}"/>
                </a:ext>
              </a:extLst>
            </p:cNvPr>
            <p:cNvSpPr/>
            <p:nvPr/>
          </p:nvSpPr>
          <p:spPr>
            <a:xfrm rot="5400000">
              <a:off x="4363072" y="4213683"/>
              <a:ext cx="303725" cy="53867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1DED3B-76BC-4143-A1E0-A74B7BC892CE}"/>
                </a:ext>
              </a:extLst>
            </p:cNvPr>
            <p:cNvSpPr txBox="1"/>
            <p:nvPr/>
          </p:nvSpPr>
          <p:spPr>
            <a:xfrm>
              <a:off x="4194413" y="4348038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AD5420</a:t>
              </a:r>
              <a:endParaRPr lang="ko-KR" altLang="en-US" sz="1000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5509174-9AC1-474A-8164-C8D052159F8C}"/>
              </a:ext>
            </a:extLst>
          </p:cNvPr>
          <p:cNvSpPr/>
          <p:nvPr/>
        </p:nvSpPr>
        <p:spPr>
          <a:xfrm rot="5400000">
            <a:off x="6410429" y="3035775"/>
            <a:ext cx="643328" cy="7922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E1DAD6-3516-4F34-B509-3C50F1A581EF}"/>
              </a:ext>
            </a:extLst>
          </p:cNvPr>
          <p:cNvSpPr txBox="1"/>
          <p:nvPr/>
        </p:nvSpPr>
        <p:spPr>
          <a:xfrm>
            <a:off x="6306104" y="3163787"/>
            <a:ext cx="1232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Analog Out</a:t>
            </a:r>
          </a:p>
          <a:p>
            <a:r>
              <a:rPr lang="en-US" altLang="ko-KR" sz="1000" dirty="0"/>
              <a:t>3 Port </a:t>
            </a:r>
          </a:p>
          <a:p>
            <a:r>
              <a:rPr lang="en-US" altLang="ko-KR" sz="1000" dirty="0"/>
              <a:t>(4~20mA)</a:t>
            </a:r>
            <a:endParaRPr lang="ko-KR" altLang="en-US" sz="10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90A821-0DF9-409A-AAFD-3A10B7F71ADE}"/>
              </a:ext>
            </a:extLst>
          </p:cNvPr>
          <p:cNvGrpSpPr/>
          <p:nvPr/>
        </p:nvGrpSpPr>
        <p:grpSpPr>
          <a:xfrm>
            <a:off x="3457531" y="4095673"/>
            <a:ext cx="832795" cy="416992"/>
            <a:chOff x="4194413" y="4331156"/>
            <a:chExt cx="657819" cy="41699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B223CF-2A10-4BD5-BE26-1CB1E362BAA7}"/>
                </a:ext>
              </a:extLst>
            </p:cNvPr>
            <p:cNvSpPr/>
            <p:nvPr/>
          </p:nvSpPr>
          <p:spPr>
            <a:xfrm rot="5400000">
              <a:off x="4363072" y="4213683"/>
              <a:ext cx="303725" cy="53867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FF5FB5-F272-41BB-BDED-E860EAA9DF42}"/>
                </a:ext>
              </a:extLst>
            </p:cNvPr>
            <p:cNvSpPr txBox="1"/>
            <p:nvPr/>
          </p:nvSpPr>
          <p:spPr>
            <a:xfrm>
              <a:off x="4194413" y="4348038"/>
              <a:ext cx="657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MAX31865</a:t>
              </a:r>
              <a:endParaRPr lang="ko-KR" altLang="en-US" sz="10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580005B-A938-447C-8B24-CB3CD1AF9521}"/>
              </a:ext>
            </a:extLst>
          </p:cNvPr>
          <p:cNvSpPr txBox="1"/>
          <p:nvPr/>
        </p:nvSpPr>
        <p:spPr>
          <a:xfrm>
            <a:off x="3307891" y="4381091"/>
            <a:ext cx="1771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(RTD to Digital Converter)</a:t>
            </a:r>
            <a:endParaRPr lang="ko-KR" altLang="en-US" sz="10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8D8D20-373B-4E7D-B925-B72704A4A0F5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3853432" y="3753577"/>
            <a:ext cx="9878" cy="342096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536FF0-698F-4CE1-B5B5-135E8A278874}"/>
              </a:ext>
            </a:extLst>
          </p:cNvPr>
          <p:cNvCxnSpPr>
            <a:cxnSpLocks/>
          </p:cNvCxnSpPr>
          <p:nvPr/>
        </p:nvCxnSpPr>
        <p:spPr>
          <a:xfrm>
            <a:off x="4142819" y="1838087"/>
            <a:ext cx="509730" cy="895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53A7CA6-39B6-47F0-9655-5005C02AF0BE}"/>
              </a:ext>
            </a:extLst>
          </p:cNvPr>
          <p:cNvCxnSpPr>
            <a:cxnSpLocks/>
          </p:cNvCxnSpPr>
          <p:nvPr/>
        </p:nvCxnSpPr>
        <p:spPr>
          <a:xfrm>
            <a:off x="4140911" y="2559103"/>
            <a:ext cx="520874" cy="1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A430ACB-47D4-4D1A-BA98-0E9AF8C0BE9F}"/>
              </a:ext>
            </a:extLst>
          </p:cNvPr>
          <p:cNvSpPr/>
          <p:nvPr/>
        </p:nvSpPr>
        <p:spPr>
          <a:xfrm rot="5400000">
            <a:off x="6539150" y="1441368"/>
            <a:ext cx="332589" cy="79228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6C6F7-7C9B-4B9B-BAF9-B99FA97EE03F}"/>
              </a:ext>
            </a:extLst>
          </p:cNvPr>
          <p:cNvSpPr txBox="1"/>
          <p:nvPr/>
        </p:nvSpPr>
        <p:spPr>
          <a:xfrm>
            <a:off x="6411201" y="1715870"/>
            <a:ext cx="792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RS-232</a:t>
            </a:r>
            <a:endParaRPr lang="ko-KR" altLang="en-US" sz="10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AD6D319-5F95-4A09-813F-CB6616BDD4E0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532363" y="1837509"/>
            <a:ext cx="776941" cy="578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18D7F1A-9094-40D9-A2D7-44AC25B95910}"/>
              </a:ext>
            </a:extLst>
          </p:cNvPr>
          <p:cNvCxnSpPr>
            <a:cxnSpLocks/>
          </p:cNvCxnSpPr>
          <p:nvPr/>
        </p:nvCxnSpPr>
        <p:spPr>
          <a:xfrm flipV="1">
            <a:off x="4938726" y="3265103"/>
            <a:ext cx="1367378" cy="5147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D5E26F7-10A6-4CAB-A1A3-32BA8C02FE44}"/>
              </a:ext>
            </a:extLst>
          </p:cNvPr>
          <p:cNvCxnSpPr>
            <a:cxnSpLocks/>
          </p:cNvCxnSpPr>
          <p:nvPr/>
        </p:nvCxnSpPr>
        <p:spPr>
          <a:xfrm flipV="1">
            <a:off x="5611826" y="3398715"/>
            <a:ext cx="699594" cy="4885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0C2BE3A-A4E1-485A-8A08-19D27145084F}"/>
              </a:ext>
            </a:extLst>
          </p:cNvPr>
          <p:cNvCxnSpPr>
            <a:cxnSpLocks/>
          </p:cNvCxnSpPr>
          <p:nvPr/>
        </p:nvCxnSpPr>
        <p:spPr>
          <a:xfrm flipV="1">
            <a:off x="5107742" y="3644900"/>
            <a:ext cx="1205759" cy="2769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647076-53A5-49C5-A1CE-26F98FFB442A}"/>
              </a:ext>
            </a:extLst>
          </p:cNvPr>
          <p:cNvSpPr/>
          <p:nvPr/>
        </p:nvSpPr>
        <p:spPr>
          <a:xfrm rot="5400000">
            <a:off x="5186513" y="3118816"/>
            <a:ext cx="303725" cy="54524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827CB0-AAF0-4FFE-AA39-466B45E3832D}"/>
              </a:ext>
            </a:extLst>
          </p:cNvPr>
          <p:cNvSpPr txBox="1"/>
          <p:nvPr/>
        </p:nvSpPr>
        <p:spPr>
          <a:xfrm>
            <a:off x="5013944" y="3256457"/>
            <a:ext cx="665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AD5420</a:t>
            </a:r>
            <a:endParaRPr lang="ko-KR" altLang="en-US" sz="100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8C593CE-3C83-4C54-A3F9-928141126985}"/>
              </a:ext>
            </a:extLst>
          </p:cNvPr>
          <p:cNvCxnSpPr>
            <a:cxnSpLocks/>
          </p:cNvCxnSpPr>
          <p:nvPr/>
        </p:nvCxnSpPr>
        <p:spPr>
          <a:xfrm>
            <a:off x="4122003" y="3268047"/>
            <a:ext cx="260437" cy="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E0E4165-686F-4236-8A0C-2E23F1303805}"/>
              </a:ext>
            </a:extLst>
          </p:cNvPr>
          <p:cNvCxnSpPr>
            <a:cxnSpLocks/>
          </p:cNvCxnSpPr>
          <p:nvPr/>
        </p:nvCxnSpPr>
        <p:spPr>
          <a:xfrm>
            <a:off x="4135823" y="3614760"/>
            <a:ext cx="420316" cy="474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647C80-0914-48EE-BB0E-257125A288D7}"/>
              </a:ext>
            </a:extLst>
          </p:cNvPr>
          <p:cNvCxnSpPr>
            <a:cxnSpLocks/>
          </p:cNvCxnSpPr>
          <p:nvPr/>
        </p:nvCxnSpPr>
        <p:spPr>
          <a:xfrm>
            <a:off x="4127023" y="3421734"/>
            <a:ext cx="260437" cy="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D9E54E4-DB4C-41A4-9D19-E7647B2DD696}"/>
              </a:ext>
            </a:extLst>
          </p:cNvPr>
          <p:cNvCxnSpPr>
            <a:cxnSpLocks/>
          </p:cNvCxnSpPr>
          <p:nvPr/>
        </p:nvCxnSpPr>
        <p:spPr>
          <a:xfrm>
            <a:off x="5538452" y="2558777"/>
            <a:ext cx="479774" cy="273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3890075-A1F9-41B7-8F73-3674FD4F3AFE}"/>
              </a:ext>
            </a:extLst>
          </p:cNvPr>
          <p:cNvCxnSpPr>
            <a:cxnSpLocks/>
          </p:cNvCxnSpPr>
          <p:nvPr/>
        </p:nvCxnSpPr>
        <p:spPr>
          <a:xfrm>
            <a:off x="6018226" y="2400300"/>
            <a:ext cx="311150" cy="0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F7AA59C-076A-4021-B2B6-9B0968280E29}"/>
              </a:ext>
            </a:extLst>
          </p:cNvPr>
          <p:cNvCxnSpPr>
            <a:cxnSpLocks/>
          </p:cNvCxnSpPr>
          <p:nvPr/>
        </p:nvCxnSpPr>
        <p:spPr>
          <a:xfrm>
            <a:off x="6024576" y="2832100"/>
            <a:ext cx="304800" cy="161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97AC943-CFBD-4D96-AC8D-37DDFB2C08A6}"/>
              </a:ext>
            </a:extLst>
          </p:cNvPr>
          <p:cNvCxnSpPr>
            <a:cxnSpLocks/>
          </p:cNvCxnSpPr>
          <p:nvPr/>
        </p:nvCxnSpPr>
        <p:spPr>
          <a:xfrm flipH="1" flipV="1">
            <a:off x="6017731" y="2399259"/>
            <a:ext cx="495" cy="439191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9CDDF7C3-2C03-4C35-8AA6-88264BD83380}"/>
              </a:ext>
            </a:extLst>
          </p:cNvPr>
          <p:cNvCxnSpPr>
            <a:cxnSpLocks/>
          </p:cNvCxnSpPr>
          <p:nvPr/>
        </p:nvCxnSpPr>
        <p:spPr>
          <a:xfrm flipV="1">
            <a:off x="3852876" y="4608600"/>
            <a:ext cx="284" cy="134850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D0D0800-3D87-440D-853C-77829908F83D}"/>
              </a:ext>
            </a:extLst>
          </p:cNvPr>
          <p:cNvGrpSpPr/>
          <p:nvPr/>
        </p:nvGrpSpPr>
        <p:grpSpPr>
          <a:xfrm>
            <a:off x="1678395" y="4069277"/>
            <a:ext cx="679683" cy="660241"/>
            <a:chOff x="4224414" y="4331156"/>
            <a:chExt cx="657819" cy="426514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97B448-0EF0-4A4C-AF9B-F61D2A52189F}"/>
                </a:ext>
              </a:extLst>
            </p:cNvPr>
            <p:cNvSpPr/>
            <p:nvPr/>
          </p:nvSpPr>
          <p:spPr>
            <a:xfrm rot="5400000">
              <a:off x="4363072" y="4213683"/>
              <a:ext cx="303725" cy="53867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046AD5-9325-42E9-B340-5B7C7DE63ED9}"/>
                </a:ext>
              </a:extLst>
            </p:cNvPr>
            <p:cNvSpPr txBox="1"/>
            <p:nvPr/>
          </p:nvSpPr>
          <p:spPr>
            <a:xfrm>
              <a:off x="4224414" y="4357560"/>
              <a:ext cx="657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Leakage</a:t>
              </a:r>
            </a:p>
            <a:p>
              <a:r>
                <a:rPr lang="en-US" altLang="ko-KR" sz="1000" dirty="0"/>
                <a:t>Sensor</a:t>
              </a:r>
              <a:endParaRPr lang="ko-KR" altLang="en-US" sz="10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87EE478-D3AE-460B-A354-900471F9D857}"/>
              </a:ext>
            </a:extLst>
          </p:cNvPr>
          <p:cNvGrpSpPr/>
          <p:nvPr/>
        </p:nvGrpSpPr>
        <p:grpSpPr>
          <a:xfrm>
            <a:off x="2576919" y="4321504"/>
            <a:ext cx="832795" cy="303725"/>
            <a:chOff x="4194413" y="4331156"/>
            <a:chExt cx="657819" cy="303725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DCFB5B5-808E-4D40-9D00-15033A2F9A1A}"/>
                </a:ext>
              </a:extLst>
            </p:cNvPr>
            <p:cNvSpPr/>
            <p:nvPr/>
          </p:nvSpPr>
          <p:spPr>
            <a:xfrm rot="5400000">
              <a:off x="4363072" y="4213683"/>
              <a:ext cx="303725" cy="53867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D55138-7B84-4174-B7A5-6FE13D81730F}"/>
                </a:ext>
              </a:extLst>
            </p:cNvPr>
            <p:cNvSpPr txBox="1"/>
            <p:nvPr/>
          </p:nvSpPr>
          <p:spPr>
            <a:xfrm>
              <a:off x="4194413" y="4348038"/>
              <a:ext cx="657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MAX1169</a:t>
              </a:r>
              <a:endParaRPr lang="ko-KR" altLang="en-US" sz="1000" dirty="0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B04D19D-9086-4C8F-98A6-35C56FC364DE}"/>
              </a:ext>
            </a:extLst>
          </p:cNvPr>
          <p:cNvSpPr txBox="1"/>
          <p:nvPr/>
        </p:nvSpPr>
        <p:spPr>
          <a:xfrm>
            <a:off x="2548380" y="4590193"/>
            <a:ext cx="884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(ADC,16bit)</a:t>
            </a:r>
            <a:endParaRPr lang="ko-KR" altLang="en-US" sz="1000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EBBC5E9-DDD4-46D5-BB0D-1504959D2986}"/>
              </a:ext>
            </a:extLst>
          </p:cNvPr>
          <p:cNvGrpSpPr/>
          <p:nvPr/>
        </p:nvGrpSpPr>
        <p:grpSpPr>
          <a:xfrm>
            <a:off x="2375883" y="4086423"/>
            <a:ext cx="726963" cy="303725"/>
            <a:chOff x="4219996" y="4331156"/>
            <a:chExt cx="581989" cy="303725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37D2984-048A-4F99-AFF9-B675BFB9C899}"/>
                </a:ext>
              </a:extLst>
            </p:cNvPr>
            <p:cNvSpPr/>
            <p:nvPr/>
          </p:nvSpPr>
          <p:spPr>
            <a:xfrm rot="5400000">
              <a:off x="4363072" y="4213683"/>
              <a:ext cx="303725" cy="53867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FBCBC8B-46DA-4102-8D8B-BB3C1EE821AB}"/>
                </a:ext>
              </a:extLst>
            </p:cNvPr>
            <p:cNvSpPr txBox="1"/>
            <p:nvPr/>
          </p:nvSpPr>
          <p:spPr>
            <a:xfrm>
              <a:off x="4219996" y="4348054"/>
              <a:ext cx="581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RS232 IC</a:t>
              </a:r>
              <a:endParaRPr lang="ko-KR" altLang="en-US" sz="1000" dirty="0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CFF9F82-01F1-4C89-8916-7BBF0732AA87}"/>
              </a:ext>
            </a:extLst>
          </p:cNvPr>
          <p:cNvSpPr/>
          <p:nvPr/>
        </p:nvSpPr>
        <p:spPr>
          <a:xfrm rot="5400000">
            <a:off x="2693383" y="4812347"/>
            <a:ext cx="332589" cy="55651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8E4118-A4FB-4CE9-98ED-CA53C201BAB8}"/>
              </a:ext>
            </a:extLst>
          </p:cNvPr>
          <p:cNvSpPr txBox="1"/>
          <p:nvPr/>
        </p:nvSpPr>
        <p:spPr>
          <a:xfrm>
            <a:off x="2631886" y="4961040"/>
            <a:ext cx="522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MFC</a:t>
            </a:r>
            <a:endParaRPr lang="ko-KR" altLang="en-US" sz="1000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4B5DDE3-DFB1-4A55-9CEA-C9A288551255}"/>
              </a:ext>
            </a:extLst>
          </p:cNvPr>
          <p:cNvCxnSpPr>
            <a:cxnSpLocks/>
          </p:cNvCxnSpPr>
          <p:nvPr/>
        </p:nvCxnSpPr>
        <p:spPr>
          <a:xfrm flipV="1">
            <a:off x="2870507" y="4791738"/>
            <a:ext cx="284" cy="134850"/>
          </a:xfrm>
          <a:prstGeom prst="straightConnector1">
            <a:avLst/>
          </a:prstGeom>
          <a:ln w="127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A2EE30D-04DB-4863-B924-75592F3FBAD3}"/>
              </a:ext>
            </a:extLst>
          </p:cNvPr>
          <p:cNvCxnSpPr>
            <a:cxnSpLocks/>
          </p:cNvCxnSpPr>
          <p:nvPr/>
        </p:nvCxnSpPr>
        <p:spPr>
          <a:xfrm>
            <a:off x="2743972" y="3759163"/>
            <a:ext cx="0" cy="31881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E838C64-9219-454F-9E6B-7FB2318C0BC9}"/>
              </a:ext>
            </a:extLst>
          </p:cNvPr>
          <p:cNvCxnSpPr>
            <a:cxnSpLocks/>
          </p:cNvCxnSpPr>
          <p:nvPr/>
        </p:nvCxnSpPr>
        <p:spPr>
          <a:xfrm>
            <a:off x="1984391" y="3762333"/>
            <a:ext cx="0" cy="31570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AA776DA-2313-4C2B-B96F-C68F7D399517}"/>
              </a:ext>
            </a:extLst>
          </p:cNvPr>
          <p:cNvSpPr/>
          <p:nvPr/>
        </p:nvSpPr>
        <p:spPr>
          <a:xfrm rot="5400000">
            <a:off x="1702262" y="1961306"/>
            <a:ext cx="553809" cy="55538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AADA39D-686F-4511-8D50-78A06F8141CC}"/>
              </a:ext>
            </a:extLst>
          </p:cNvPr>
          <p:cNvSpPr txBox="1"/>
          <p:nvPr/>
        </p:nvSpPr>
        <p:spPr>
          <a:xfrm>
            <a:off x="1740300" y="2062969"/>
            <a:ext cx="447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ADC</a:t>
            </a:r>
            <a:endParaRPr lang="ko-KR" alt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4FCD24-C89A-46A5-BB27-78A378F21619}"/>
              </a:ext>
            </a:extLst>
          </p:cNvPr>
          <p:cNvSpPr txBox="1"/>
          <p:nvPr/>
        </p:nvSpPr>
        <p:spPr>
          <a:xfrm>
            <a:off x="1732898" y="2264691"/>
            <a:ext cx="447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16bit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0CCC18C-80DF-4BA8-BF38-48C017057993}"/>
              </a:ext>
            </a:extLst>
          </p:cNvPr>
          <p:cNvSpPr/>
          <p:nvPr/>
        </p:nvSpPr>
        <p:spPr>
          <a:xfrm rot="5400000">
            <a:off x="1813244" y="3302649"/>
            <a:ext cx="331845" cy="55537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EDACF1-3E0E-4D94-BB62-35B6C6354DB4}"/>
              </a:ext>
            </a:extLst>
          </p:cNvPr>
          <p:cNvSpPr txBox="1"/>
          <p:nvPr/>
        </p:nvSpPr>
        <p:spPr>
          <a:xfrm>
            <a:off x="1722944" y="3457895"/>
            <a:ext cx="522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GPIO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AF6F63-8BFA-4188-95E2-DB75E9B0BE79}"/>
              </a:ext>
            </a:extLst>
          </p:cNvPr>
          <p:cNvSpPr txBox="1"/>
          <p:nvPr/>
        </p:nvSpPr>
        <p:spPr>
          <a:xfrm>
            <a:off x="2374531" y="2248397"/>
            <a:ext cx="1024930" cy="50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Raspberry Pi</a:t>
            </a:r>
          </a:p>
          <a:p>
            <a:pPr algn="ctr">
              <a:lnSpc>
                <a:spcPct val="20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(BCM2837)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18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7DAA5D-F84B-4DFC-AA4B-4168CEC91E53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4. RTD I2C Interface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검토 </a:t>
            </a:r>
            <a:endParaRPr lang="en-US" altLang="ko-K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C25B6-EBF5-4754-BF52-C1854DD3AEF7}"/>
              </a:ext>
            </a:extLst>
          </p:cNvPr>
          <p:cNvSpPr txBox="1"/>
          <p:nvPr/>
        </p:nvSpPr>
        <p:spPr>
          <a:xfrm>
            <a:off x="937819" y="897406"/>
            <a:ext cx="447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PT100~1000 RTD </a:t>
            </a:r>
            <a:r>
              <a:rPr lang="ko-KR" altLang="en-US" sz="1600" dirty="0"/>
              <a:t>온도센서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C32C2-A672-4061-8DD6-8E0D8454360B}"/>
              </a:ext>
            </a:extLst>
          </p:cNvPr>
          <p:cNvSpPr txBox="1"/>
          <p:nvPr/>
        </p:nvSpPr>
        <p:spPr>
          <a:xfrm>
            <a:off x="1046876" y="1306978"/>
            <a:ext cx="213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MCP3427-E/UN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AE5BBC-96F4-4C02-99D4-4341644A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76" y="1807003"/>
            <a:ext cx="3994516" cy="22553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4EABF2-DD55-4CC2-B744-EB402FA6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1" y="4062376"/>
            <a:ext cx="4199887" cy="17893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0D6257-A642-425C-9FBE-4C4A992F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305" y="1175740"/>
            <a:ext cx="3280489" cy="35864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F2CC78-7B0C-4CDC-97F3-68B5D2A87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765" y="4914150"/>
            <a:ext cx="4315993" cy="11175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64E9D8-2D1A-42CD-926C-545E1C93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7826" y="3083553"/>
            <a:ext cx="1382261" cy="141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ABB8B-C65E-4BC1-9D44-28C918B92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54" y="4062376"/>
            <a:ext cx="2543510" cy="22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2BC7CEF-4F25-4074-B0B0-8722C163C8B6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■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Horiba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CS-610F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장비의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 Port 25Pin Map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8F7D8-2068-4594-B237-780E73757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" t="19164" r="16952" b="5551"/>
          <a:stretch/>
        </p:blipFill>
        <p:spPr>
          <a:xfrm>
            <a:off x="1551327" y="2772550"/>
            <a:ext cx="4027054" cy="397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A60045-2E17-4883-9F18-1EBF541A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15" y="801744"/>
            <a:ext cx="3954122" cy="188768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65AFF4-5144-44E3-9120-9D3402E3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672" y="801744"/>
            <a:ext cx="4027054" cy="588508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1681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CE7F-F788-42F4-AE5E-A5F9798D32D4}"/>
              </a:ext>
            </a:extLst>
          </p:cNvPr>
          <p:cNvSpPr/>
          <p:nvPr/>
        </p:nvSpPr>
        <p:spPr bwMode="auto">
          <a:xfrm>
            <a:off x="0" y="0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2. Test </a:t>
            </a:r>
            <a:r>
              <a:rPr lang="ko-KR" altLang="en-US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항목 </a:t>
            </a: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  1) calibration - HF</a:t>
            </a:r>
            <a:endParaRPr lang="en-US" altLang="ko-KR" sz="25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3A688-B878-4257-B1B5-5D884E049562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6-1.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항온제어시스템 </a:t>
            </a: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Diagram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74E39-2F29-40FA-A467-FDD7902D0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"/>
          <a:stretch/>
        </p:blipFill>
        <p:spPr>
          <a:xfrm>
            <a:off x="6848761" y="1098958"/>
            <a:ext cx="3059714" cy="2118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198DE8-0F44-41C6-96F4-0600172EB8FC}"/>
              </a:ext>
            </a:extLst>
          </p:cNvPr>
          <p:cNvSpPr/>
          <p:nvPr/>
        </p:nvSpPr>
        <p:spPr>
          <a:xfrm>
            <a:off x="4138819" y="3614756"/>
            <a:ext cx="563129" cy="2419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D767D-863C-4D83-AC42-C77A003C2557}"/>
              </a:ext>
            </a:extLst>
          </p:cNvPr>
          <p:cNvSpPr/>
          <p:nvPr/>
        </p:nvSpPr>
        <p:spPr>
          <a:xfrm>
            <a:off x="4697550" y="3614667"/>
            <a:ext cx="563129" cy="2419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57866-FF84-4613-827B-B1649AD10ACC}"/>
              </a:ext>
            </a:extLst>
          </p:cNvPr>
          <p:cNvSpPr/>
          <p:nvPr/>
        </p:nvSpPr>
        <p:spPr>
          <a:xfrm>
            <a:off x="4138818" y="3901316"/>
            <a:ext cx="563129" cy="27529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3E0F2D-1B3D-4F54-AB51-761FD537513E}"/>
              </a:ext>
            </a:extLst>
          </p:cNvPr>
          <p:cNvSpPr/>
          <p:nvPr/>
        </p:nvSpPr>
        <p:spPr>
          <a:xfrm>
            <a:off x="4700123" y="3899618"/>
            <a:ext cx="563129" cy="27699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CAF76-FE11-457D-BD4C-B981E52A5678}"/>
              </a:ext>
            </a:extLst>
          </p:cNvPr>
          <p:cNvSpPr txBox="1"/>
          <p:nvPr/>
        </p:nvSpPr>
        <p:spPr>
          <a:xfrm>
            <a:off x="1844572" y="4566181"/>
            <a:ext cx="454083" cy="24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5V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21573-1C80-490C-81FF-67ECC9E2F679}"/>
              </a:ext>
            </a:extLst>
          </p:cNvPr>
          <p:cNvSpPr txBox="1"/>
          <p:nvPr/>
        </p:nvSpPr>
        <p:spPr>
          <a:xfrm>
            <a:off x="1944444" y="1196464"/>
            <a:ext cx="530891" cy="24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24V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F22605-AD15-4A58-BAE3-EEBEA6B24C27}"/>
              </a:ext>
            </a:extLst>
          </p:cNvPr>
          <p:cNvSpPr/>
          <p:nvPr/>
        </p:nvSpPr>
        <p:spPr>
          <a:xfrm>
            <a:off x="2588464" y="1695383"/>
            <a:ext cx="649321" cy="30907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FAN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F4BE78-D704-43E8-8F5C-D399F8A3E034}"/>
              </a:ext>
            </a:extLst>
          </p:cNvPr>
          <p:cNvSpPr/>
          <p:nvPr/>
        </p:nvSpPr>
        <p:spPr>
          <a:xfrm>
            <a:off x="2579914" y="3612569"/>
            <a:ext cx="958069" cy="4977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Temperature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Indicator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Controller#1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C333DB-8D0D-48D4-98FB-1FEE33D141B4}"/>
              </a:ext>
            </a:extLst>
          </p:cNvPr>
          <p:cNvSpPr/>
          <p:nvPr/>
        </p:nvSpPr>
        <p:spPr>
          <a:xfrm>
            <a:off x="2583592" y="2684640"/>
            <a:ext cx="958069" cy="4977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Temperature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Indicator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Controller#2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AD75A2-CDC6-4D4A-9C29-EB66CDEFA553}"/>
              </a:ext>
            </a:extLst>
          </p:cNvPr>
          <p:cNvSpPr txBox="1"/>
          <p:nvPr/>
        </p:nvSpPr>
        <p:spPr>
          <a:xfrm>
            <a:off x="3534303" y="3557705"/>
            <a:ext cx="563130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OUT1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A2B1A1-2176-4557-A144-089CC0DB9DBE}"/>
              </a:ext>
            </a:extLst>
          </p:cNvPr>
          <p:cNvCxnSpPr>
            <a:cxnSpLocks/>
          </p:cNvCxnSpPr>
          <p:nvPr/>
        </p:nvCxnSpPr>
        <p:spPr>
          <a:xfrm>
            <a:off x="3539406" y="4002835"/>
            <a:ext cx="561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789F0F8-99AD-4042-9404-DC061BDE47E8}"/>
              </a:ext>
            </a:extLst>
          </p:cNvPr>
          <p:cNvSpPr txBox="1"/>
          <p:nvPr/>
        </p:nvSpPr>
        <p:spPr>
          <a:xfrm>
            <a:off x="3537982" y="3821779"/>
            <a:ext cx="563130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OUT2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2CD958D-1AD3-40E8-BCBD-4BB8345C6FF0}"/>
              </a:ext>
            </a:extLst>
          </p:cNvPr>
          <p:cNvCxnSpPr>
            <a:cxnSpLocks/>
          </p:cNvCxnSpPr>
          <p:nvPr/>
        </p:nvCxnSpPr>
        <p:spPr>
          <a:xfrm flipV="1">
            <a:off x="3551636" y="2792524"/>
            <a:ext cx="553155" cy="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AFC4064-DAB0-4DC8-945B-DB6541C6F54B}"/>
              </a:ext>
            </a:extLst>
          </p:cNvPr>
          <p:cNvSpPr txBox="1"/>
          <p:nvPr/>
        </p:nvSpPr>
        <p:spPr>
          <a:xfrm>
            <a:off x="3537983" y="2634230"/>
            <a:ext cx="563130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OUT3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2C7B3FA-F629-44D5-8CB1-4CD1C06EA71A}"/>
              </a:ext>
            </a:extLst>
          </p:cNvPr>
          <p:cNvCxnSpPr>
            <a:cxnSpLocks/>
          </p:cNvCxnSpPr>
          <p:nvPr/>
        </p:nvCxnSpPr>
        <p:spPr>
          <a:xfrm flipV="1">
            <a:off x="3553060" y="3045878"/>
            <a:ext cx="551730" cy="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3EF90C4-CCA6-4E96-97F0-BA8AC7E9D742}"/>
              </a:ext>
            </a:extLst>
          </p:cNvPr>
          <p:cNvSpPr txBox="1"/>
          <p:nvPr/>
        </p:nvSpPr>
        <p:spPr>
          <a:xfrm>
            <a:off x="3539407" y="2870053"/>
            <a:ext cx="563130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OUT4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C6B1AE-AB34-4925-869B-E944BC0C2A60}"/>
              </a:ext>
            </a:extLst>
          </p:cNvPr>
          <p:cNvSpPr txBox="1"/>
          <p:nvPr/>
        </p:nvSpPr>
        <p:spPr>
          <a:xfrm>
            <a:off x="2530957" y="3175008"/>
            <a:ext cx="1113302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(TK4S-12CC/5W)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05E7667-9798-4976-B53A-25AB32F12FA8}"/>
              </a:ext>
            </a:extLst>
          </p:cNvPr>
          <p:cNvCxnSpPr>
            <a:cxnSpLocks/>
          </p:cNvCxnSpPr>
          <p:nvPr/>
        </p:nvCxnSpPr>
        <p:spPr>
          <a:xfrm>
            <a:off x="3523732" y="3752698"/>
            <a:ext cx="561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4772A7-1DAE-4997-9C7F-20B6C813954D}"/>
              </a:ext>
            </a:extLst>
          </p:cNvPr>
          <p:cNvSpPr/>
          <p:nvPr/>
        </p:nvSpPr>
        <p:spPr>
          <a:xfrm>
            <a:off x="4126762" y="2659471"/>
            <a:ext cx="563129" cy="2419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48BE70-80DD-4CAF-8759-2B04DCD187D1}"/>
              </a:ext>
            </a:extLst>
          </p:cNvPr>
          <p:cNvSpPr/>
          <p:nvPr/>
        </p:nvSpPr>
        <p:spPr>
          <a:xfrm>
            <a:off x="4687920" y="2659382"/>
            <a:ext cx="563129" cy="2419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C47D15E-8A35-4150-80DF-675A61EA2D1A}"/>
              </a:ext>
            </a:extLst>
          </p:cNvPr>
          <p:cNvSpPr/>
          <p:nvPr/>
        </p:nvSpPr>
        <p:spPr>
          <a:xfrm>
            <a:off x="4126761" y="2942145"/>
            <a:ext cx="563129" cy="27917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DB9B65-B6C6-4DBE-BABD-EF7BDCCA64D6}"/>
              </a:ext>
            </a:extLst>
          </p:cNvPr>
          <p:cNvSpPr/>
          <p:nvPr/>
        </p:nvSpPr>
        <p:spPr>
          <a:xfrm>
            <a:off x="4688067" y="2942145"/>
            <a:ext cx="563129" cy="27917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9D688B49-DCB1-4D82-8E10-0AE11C89C4B1}"/>
              </a:ext>
            </a:extLst>
          </p:cNvPr>
          <p:cNvSpPr/>
          <p:nvPr/>
        </p:nvSpPr>
        <p:spPr>
          <a:xfrm>
            <a:off x="2175049" y="1766589"/>
            <a:ext cx="403772" cy="154603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9905C42-095F-4375-9B77-47DDEA68794C}"/>
              </a:ext>
            </a:extLst>
          </p:cNvPr>
          <p:cNvSpPr/>
          <p:nvPr/>
        </p:nvSpPr>
        <p:spPr>
          <a:xfrm>
            <a:off x="2175049" y="2857395"/>
            <a:ext cx="403772" cy="146737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17BB67-8917-4042-B0CF-493A2EE42425}"/>
              </a:ext>
            </a:extLst>
          </p:cNvPr>
          <p:cNvSpPr/>
          <p:nvPr/>
        </p:nvSpPr>
        <p:spPr>
          <a:xfrm>
            <a:off x="2125087" y="1440583"/>
            <a:ext cx="70283" cy="2503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B3FE8BC1-1F97-480D-AD45-DD3B6344A740}"/>
              </a:ext>
            </a:extLst>
          </p:cNvPr>
          <p:cNvSpPr/>
          <p:nvPr/>
        </p:nvSpPr>
        <p:spPr>
          <a:xfrm>
            <a:off x="2164084" y="3826099"/>
            <a:ext cx="403772" cy="146737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C07289-36DF-44CE-883C-D61B1F7B115C}"/>
              </a:ext>
            </a:extLst>
          </p:cNvPr>
          <p:cNvSpPr/>
          <p:nvPr/>
        </p:nvSpPr>
        <p:spPr>
          <a:xfrm rot="16200000">
            <a:off x="3386074" y="3480096"/>
            <a:ext cx="90823" cy="25128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4DF35FEB-D503-423D-97F7-AB4C1401264D}"/>
              </a:ext>
            </a:extLst>
          </p:cNvPr>
          <p:cNvSpPr/>
          <p:nvPr/>
        </p:nvSpPr>
        <p:spPr>
          <a:xfrm rot="16200000">
            <a:off x="4497241" y="4481712"/>
            <a:ext cx="422695" cy="177768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7987D-403F-4261-AA0E-AF4ECB38DEF7}"/>
              </a:ext>
            </a:extLst>
          </p:cNvPr>
          <p:cNvSpPr txBox="1"/>
          <p:nvPr/>
        </p:nvSpPr>
        <p:spPr>
          <a:xfrm>
            <a:off x="2522850" y="4110657"/>
            <a:ext cx="1113302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(TK4S-12CC/5W)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054DD4-23BC-4AED-9AF2-845488BC6BCD}"/>
              </a:ext>
            </a:extLst>
          </p:cNvPr>
          <p:cNvSpPr txBox="1"/>
          <p:nvPr/>
        </p:nvSpPr>
        <p:spPr>
          <a:xfrm>
            <a:off x="4129457" y="3199145"/>
            <a:ext cx="1113302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(WY-R1C0310D4)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C90AA2-0EF1-4CEA-8AF7-5F04E9ED6B7F}"/>
              </a:ext>
            </a:extLst>
          </p:cNvPr>
          <p:cNvSpPr txBox="1"/>
          <p:nvPr/>
        </p:nvSpPr>
        <p:spPr>
          <a:xfrm>
            <a:off x="4127570" y="4153822"/>
            <a:ext cx="1113302" cy="20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(WY-R1C0310D4)</a:t>
            </a: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872D779E-E456-4726-9D32-FFF936591599}"/>
              </a:ext>
            </a:extLst>
          </p:cNvPr>
          <p:cNvSpPr/>
          <p:nvPr/>
        </p:nvSpPr>
        <p:spPr>
          <a:xfrm>
            <a:off x="5297845" y="2799200"/>
            <a:ext cx="296490" cy="279178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32F45613-D683-45DF-AA95-27227A3AE7A8}"/>
              </a:ext>
            </a:extLst>
          </p:cNvPr>
          <p:cNvSpPr/>
          <p:nvPr/>
        </p:nvSpPr>
        <p:spPr>
          <a:xfrm>
            <a:off x="5313213" y="3761137"/>
            <a:ext cx="296490" cy="279178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4BA0D9-5495-45A8-8AFD-DFCF46670625}"/>
              </a:ext>
            </a:extLst>
          </p:cNvPr>
          <p:cNvSpPr txBox="1"/>
          <p:nvPr/>
        </p:nvSpPr>
        <p:spPr>
          <a:xfrm>
            <a:off x="5538502" y="2787475"/>
            <a:ext cx="872290" cy="325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Temperature</a:t>
            </a:r>
          </a:p>
          <a:p>
            <a:r>
              <a:rPr lang="en-US" altLang="ko-KR" sz="900" dirty="0"/>
              <a:t>Control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666116-0D55-4336-8766-54247F341E3E}"/>
              </a:ext>
            </a:extLst>
          </p:cNvPr>
          <p:cNvSpPr/>
          <p:nvPr/>
        </p:nvSpPr>
        <p:spPr>
          <a:xfrm>
            <a:off x="1664262" y="1098958"/>
            <a:ext cx="4904317" cy="402671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3A2661C-457C-4133-B9B8-EAB016D073C7}"/>
              </a:ext>
            </a:extLst>
          </p:cNvPr>
          <p:cNvSpPr/>
          <p:nvPr/>
        </p:nvSpPr>
        <p:spPr>
          <a:xfrm rot="16200000">
            <a:off x="3366875" y="1033204"/>
            <a:ext cx="90823" cy="25705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FE88F153-3778-4B3E-AD3C-4B076CA12241}"/>
              </a:ext>
            </a:extLst>
          </p:cNvPr>
          <p:cNvSpPr/>
          <p:nvPr/>
        </p:nvSpPr>
        <p:spPr>
          <a:xfrm rot="5400000">
            <a:off x="4494197" y="2373399"/>
            <a:ext cx="378448" cy="177769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787F69-3F58-4BAF-B685-65C8E580EC77}"/>
              </a:ext>
            </a:extLst>
          </p:cNvPr>
          <p:cNvSpPr txBox="1"/>
          <p:nvPr/>
        </p:nvSpPr>
        <p:spPr>
          <a:xfrm>
            <a:off x="5564330" y="3736872"/>
            <a:ext cx="872290" cy="325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Temperature</a:t>
            </a:r>
          </a:p>
          <a:p>
            <a:r>
              <a:rPr lang="en-US" altLang="ko-KR" sz="900" dirty="0"/>
              <a:t>Control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ECA7664-64D0-45BF-8585-BF99BA56F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851" y="3466217"/>
            <a:ext cx="4013718" cy="19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0CE7F-F788-42F4-AE5E-A5F9798D32D4}"/>
              </a:ext>
            </a:extLst>
          </p:cNvPr>
          <p:cNvSpPr/>
          <p:nvPr/>
        </p:nvSpPr>
        <p:spPr bwMode="auto">
          <a:xfrm>
            <a:off x="0" y="0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2. Test </a:t>
            </a:r>
            <a:r>
              <a:rPr lang="ko-KR" altLang="en-US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항목 </a:t>
            </a:r>
            <a:r>
              <a:rPr lang="en-US" altLang="ko-KR" sz="25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  1) calibration - HF</a:t>
            </a:r>
            <a:endParaRPr lang="en-US" altLang="ko-KR" sz="25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3A688-B878-4257-B1B5-5D884E049562}"/>
              </a:ext>
            </a:extLst>
          </p:cNvPr>
          <p:cNvSpPr/>
          <p:nvPr/>
        </p:nvSpPr>
        <p:spPr bwMode="auto">
          <a:xfrm>
            <a:off x="0" y="5"/>
            <a:ext cx="12192000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6-2. </a:t>
            </a:r>
            <a:r>
              <a:rPr lang="ko-KR" alt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항온제어시스템 요구사항 검토</a:t>
            </a:r>
            <a:endParaRPr lang="en-US" altLang="ko-K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7443D-269B-4A14-8AAB-9AF9F2A854CE}"/>
              </a:ext>
            </a:extLst>
          </p:cNvPr>
          <p:cNvSpPr txBox="1"/>
          <p:nvPr/>
        </p:nvSpPr>
        <p:spPr>
          <a:xfrm>
            <a:off x="5104954" y="3429526"/>
            <a:ext cx="3888045" cy="185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■ </a:t>
            </a:r>
            <a:r>
              <a:rPr lang="ko-KR" altLang="en-US" sz="1400" dirty="0"/>
              <a:t>항온제어시스템 요구 사양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 err="1"/>
              <a:t>열용량</a:t>
            </a:r>
            <a:r>
              <a:rPr lang="ko-KR" altLang="en-US" sz="1200" dirty="0"/>
              <a:t> </a:t>
            </a:r>
            <a:r>
              <a:rPr lang="en-US" altLang="ko-KR" sz="1200" dirty="0"/>
              <a:t>300W (24V </a:t>
            </a:r>
            <a:r>
              <a:rPr lang="ko-KR" altLang="en-US" sz="1200" dirty="0"/>
              <a:t>전원</a:t>
            </a:r>
            <a:r>
              <a:rPr lang="en-US" altLang="ko-KR" sz="1200" dirty="0"/>
              <a:t>, 12.5A)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주요 설정 온도 </a:t>
            </a:r>
            <a:r>
              <a:rPr lang="en-US" altLang="ko-KR" sz="1200" dirty="0"/>
              <a:t>25.0 ℃, </a:t>
            </a:r>
            <a:r>
              <a:rPr lang="ko-KR" altLang="en-US" sz="1200" dirty="0"/>
              <a:t>오차</a:t>
            </a:r>
            <a:r>
              <a:rPr lang="en-US" altLang="ko-KR" sz="1200" dirty="0"/>
              <a:t> ± 0.1 ℃ </a:t>
            </a:r>
            <a:r>
              <a:rPr lang="ko-KR" altLang="en-US" sz="1200" dirty="0"/>
              <a:t>이내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Heating, Cooling </a:t>
            </a:r>
            <a:r>
              <a:rPr lang="ko-KR" altLang="en-US" sz="1200" dirty="0"/>
              <a:t>모두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Control KIT, Module</a:t>
            </a:r>
            <a:r>
              <a:rPr lang="ko-KR" altLang="en-US" sz="1200" dirty="0"/>
              <a:t>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FAN, Heatsink </a:t>
            </a:r>
            <a:r>
              <a:rPr lang="ko-KR" altLang="en-US" sz="1200" dirty="0"/>
              <a:t>사이즈 </a:t>
            </a:r>
            <a:r>
              <a:rPr lang="en-US" altLang="ko-KR" sz="1200" dirty="0"/>
              <a:t>Compact </a:t>
            </a:r>
            <a:r>
              <a:rPr lang="ko-KR" altLang="en-US" sz="1200" dirty="0"/>
              <a:t>고려</a:t>
            </a:r>
            <a:endParaRPr lang="en-US" altLang="ko-KR" sz="12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0575C26-4198-488F-AD05-4C6302662324}"/>
              </a:ext>
            </a:extLst>
          </p:cNvPr>
          <p:cNvSpPr/>
          <p:nvPr/>
        </p:nvSpPr>
        <p:spPr>
          <a:xfrm>
            <a:off x="1938179" y="1508688"/>
            <a:ext cx="905690" cy="64912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MCU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FDBE5A2-9499-4B93-9293-A051AB9F672D}"/>
              </a:ext>
            </a:extLst>
          </p:cNvPr>
          <p:cNvSpPr/>
          <p:nvPr/>
        </p:nvSpPr>
        <p:spPr>
          <a:xfrm>
            <a:off x="3446892" y="1520925"/>
            <a:ext cx="873438" cy="151589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PID Controller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8A7132-BB1E-45C3-9F87-969D71F9E202}"/>
              </a:ext>
            </a:extLst>
          </p:cNvPr>
          <p:cNvSpPr/>
          <p:nvPr/>
        </p:nvSpPr>
        <p:spPr>
          <a:xfrm>
            <a:off x="5230950" y="1520926"/>
            <a:ext cx="1052401" cy="64912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SSR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90A87C-BE91-45B9-87B0-3A2CA2A2F2C6}"/>
              </a:ext>
            </a:extLst>
          </p:cNvPr>
          <p:cNvSpPr/>
          <p:nvPr/>
        </p:nvSpPr>
        <p:spPr>
          <a:xfrm>
            <a:off x="5230951" y="2298466"/>
            <a:ext cx="1052402" cy="26856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4AAF068-1066-450D-9369-10B40C7DEA80}"/>
              </a:ext>
            </a:extLst>
          </p:cNvPr>
          <p:cNvSpPr/>
          <p:nvPr/>
        </p:nvSpPr>
        <p:spPr>
          <a:xfrm>
            <a:off x="5230950" y="2709547"/>
            <a:ext cx="1052403" cy="26856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온도 </a:t>
            </a:r>
            <a:r>
              <a:rPr lang="en-US" altLang="ko-KR" sz="1200" dirty="0">
                <a:solidFill>
                  <a:schemeClr val="tx1"/>
                </a:solidFill>
              </a:rPr>
              <a:t>Sensor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화살표: 왼쪽/오른쪽 82">
            <a:extLst>
              <a:ext uri="{FF2B5EF4-FFF2-40B4-BE49-F238E27FC236}">
                <a16:creationId xmlns:a16="http://schemas.microsoft.com/office/drawing/2014/main" id="{59AD4E84-1DD8-4E81-A298-5245DE0168AF}"/>
              </a:ext>
            </a:extLst>
          </p:cNvPr>
          <p:cNvSpPr/>
          <p:nvPr/>
        </p:nvSpPr>
        <p:spPr>
          <a:xfrm>
            <a:off x="2848800" y="1791645"/>
            <a:ext cx="598091" cy="137705"/>
          </a:xfrm>
          <a:prstGeom prst="left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AA22A6EF-201F-4D36-9B33-185741C758EE}"/>
              </a:ext>
            </a:extLst>
          </p:cNvPr>
          <p:cNvSpPr/>
          <p:nvPr/>
        </p:nvSpPr>
        <p:spPr>
          <a:xfrm>
            <a:off x="4320329" y="1792233"/>
            <a:ext cx="902231" cy="162402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FB3633AD-FCAF-41BB-80CE-5EF8025E0550}"/>
              </a:ext>
            </a:extLst>
          </p:cNvPr>
          <p:cNvSpPr/>
          <p:nvPr/>
        </p:nvSpPr>
        <p:spPr>
          <a:xfrm>
            <a:off x="4320328" y="2343227"/>
            <a:ext cx="902231" cy="156692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왼쪽/오른쪽 86">
            <a:extLst>
              <a:ext uri="{FF2B5EF4-FFF2-40B4-BE49-F238E27FC236}">
                <a16:creationId xmlns:a16="http://schemas.microsoft.com/office/drawing/2014/main" id="{ACB74F6A-CC99-44C2-A4EF-2BFD74630FA5}"/>
              </a:ext>
            </a:extLst>
          </p:cNvPr>
          <p:cNvSpPr/>
          <p:nvPr/>
        </p:nvSpPr>
        <p:spPr>
          <a:xfrm>
            <a:off x="4332183" y="2766587"/>
            <a:ext cx="873438" cy="162402"/>
          </a:xfrm>
          <a:prstGeom prst="left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F7EE8AB-9293-4C63-A79A-B597A22A58C9}"/>
              </a:ext>
            </a:extLst>
          </p:cNvPr>
          <p:cNvSpPr/>
          <p:nvPr/>
        </p:nvSpPr>
        <p:spPr>
          <a:xfrm>
            <a:off x="1938179" y="2578284"/>
            <a:ext cx="905690" cy="35816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LCD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화살표: 왼쪽/오른쪽 89">
            <a:extLst>
              <a:ext uri="{FF2B5EF4-FFF2-40B4-BE49-F238E27FC236}">
                <a16:creationId xmlns:a16="http://schemas.microsoft.com/office/drawing/2014/main" id="{22E79ABB-BA4C-4F8F-9559-4A7A7F03D24E}"/>
              </a:ext>
            </a:extLst>
          </p:cNvPr>
          <p:cNvSpPr/>
          <p:nvPr/>
        </p:nvSpPr>
        <p:spPr>
          <a:xfrm rot="5400000">
            <a:off x="2190839" y="2308353"/>
            <a:ext cx="413540" cy="126326"/>
          </a:xfrm>
          <a:prstGeom prst="left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CBBCE4-620E-4840-8982-3401D3A2E131}"/>
              </a:ext>
            </a:extLst>
          </p:cNvPr>
          <p:cNvSpPr txBox="1"/>
          <p:nvPr/>
        </p:nvSpPr>
        <p:spPr>
          <a:xfrm>
            <a:off x="2410128" y="2244937"/>
            <a:ext cx="61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RS-232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0309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6534</TotalTime>
  <Words>874</Words>
  <Application>Microsoft Office PowerPoint</Application>
  <PresentationFormat>와이드스크린</PresentationFormat>
  <Paragraphs>208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함초롬돋움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인희</dc:creator>
  <cp:lastModifiedBy>이 재경</cp:lastModifiedBy>
  <cp:revision>231</cp:revision>
  <cp:lastPrinted>2021-01-12T09:08:03Z</cp:lastPrinted>
  <dcterms:created xsi:type="dcterms:W3CDTF">2020-09-16T23:58:04Z</dcterms:created>
  <dcterms:modified xsi:type="dcterms:W3CDTF">2021-01-13T02:30:53Z</dcterms:modified>
</cp:coreProperties>
</file>